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9" r:id="rId5"/>
  </p:sldMasterIdLst>
  <p:sldIdLst>
    <p:sldId id="257" r:id="rId6"/>
    <p:sldId id="258" r:id="rId7"/>
    <p:sldId id="259" r:id="rId8"/>
    <p:sldId id="260" r:id="rId9"/>
    <p:sldId id="261" r:id="rId10"/>
    <p:sldId id="262" r:id="rId11"/>
    <p:sldId id="265" r:id="rId12"/>
    <p:sldId id="263"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80" y="-1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FF8E191-4B1E-4A3A-96B4-F3F3623F7A61}" type="datetimeFigureOut">
              <a:rPr lang="en-US" smtClean="0"/>
              <a:t>12/18/2019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374FE71-E913-4673-8118-C7D7A59808FC}" type="slidenum">
              <a:rPr lang="en-US" smtClean="0"/>
              <a:t>‹#›</a:t>
            </a:fld>
            <a:endParaRPr lang="en-US"/>
          </a:p>
        </p:txBody>
      </p:sp>
    </p:spTree>
    <p:extLst>
      <p:ext uri="{BB962C8B-B14F-4D97-AF65-F5344CB8AC3E}">
        <p14:creationId xmlns:p14="http://schemas.microsoft.com/office/powerpoint/2010/main" val="4080428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FF8E191-4B1E-4A3A-96B4-F3F3623F7A61}" type="datetimeFigureOut">
              <a:rPr lang="en-US" smtClean="0"/>
              <a:t>12/18/2019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374FE71-E913-4673-8118-C7D7A59808FC}" type="slidenum">
              <a:rPr lang="en-US" smtClean="0"/>
              <a:t>‹#›</a:t>
            </a:fld>
            <a:endParaRPr lang="en-US"/>
          </a:p>
        </p:txBody>
      </p:sp>
    </p:spTree>
    <p:extLst>
      <p:ext uri="{BB962C8B-B14F-4D97-AF65-F5344CB8AC3E}">
        <p14:creationId xmlns:p14="http://schemas.microsoft.com/office/powerpoint/2010/main" val="384001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FF8E191-4B1E-4A3A-96B4-F3F3623F7A61}" type="datetimeFigureOut">
              <a:rPr lang="en-US" smtClean="0"/>
              <a:t>12/18/2019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374FE71-E913-4673-8118-C7D7A59808FC}" type="slidenum">
              <a:rPr lang="en-US" smtClean="0"/>
              <a:t>‹#›</a:t>
            </a:fld>
            <a:endParaRPr lang="en-US"/>
          </a:p>
        </p:txBody>
      </p:sp>
    </p:spTree>
    <p:extLst>
      <p:ext uri="{BB962C8B-B14F-4D97-AF65-F5344CB8AC3E}">
        <p14:creationId xmlns:p14="http://schemas.microsoft.com/office/powerpoint/2010/main" val="40804281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FF8E191-4B1E-4A3A-96B4-F3F3623F7A61}" type="datetimeFigureOut">
              <a:rPr lang="en-US" smtClean="0"/>
              <a:t>12/18/2019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374FE71-E913-4673-8118-C7D7A59808FC}" type="slidenum">
              <a:rPr lang="en-US" smtClean="0"/>
              <a:t>‹#›</a:t>
            </a:fld>
            <a:endParaRPr lang="en-US"/>
          </a:p>
        </p:txBody>
      </p:sp>
    </p:spTree>
    <p:extLst>
      <p:ext uri="{BB962C8B-B14F-4D97-AF65-F5344CB8AC3E}">
        <p14:creationId xmlns:p14="http://schemas.microsoft.com/office/powerpoint/2010/main" val="9518980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FF8E191-4B1E-4A3A-96B4-F3F3623F7A61}" type="datetimeFigureOut">
              <a:rPr lang="en-US" smtClean="0"/>
              <a:t>12/18/2019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374FE71-E913-4673-8118-C7D7A59808FC}" type="slidenum">
              <a:rPr lang="en-US" smtClean="0"/>
              <a:t>‹#›</a:t>
            </a:fld>
            <a:endParaRPr lang="en-US"/>
          </a:p>
        </p:txBody>
      </p:sp>
    </p:spTree>
    <p:extLst>
      <p:ext uri="{BB962C8B-B14F-4D97-AF65-F5344CB8AC3E}">
        <p14:creationId xmlns:p14="http://schemas.microsoft.com/office/powerpoint/2010/main" val="3171515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FF8E191-4B1E-4A3A-96B4-F3F3623F7A61}" type="datetimeFigureOut">
              <a:rPr lang="en-US" smtClean="0"/>
              <a:t>12/18/2019</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374FE71-E913-4673-8118-C7D7A59808FC}" type="slidenum">
              <a:rPr lang="en-US" smtClean="0"/>
              <a:t>‹#›</a:t>
            </a:fld>
            <a:endParaRPr lang="en-US"/>
          </a:p>
        </p:txBody>
      </p:sp>
    </p:spTree>
    <p:extLst>
      <p:ext uri="{BB962C8B-B14F-4D97-AF65-F5344CB8AC3E}">
        <p14:creationId xmlns:p14="http://schemas.microsoft.com/office/powerpoint/2010/main" val="29540772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FF8E191-4B1E-4A3A-96B4-F3F3623F7A61}" type="datetimeFigureOut">
              <a:rPr lang="en-US" smtClean="0"/>
              <a:t>12/18/2019</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374FE71-E913-4673-8118-C7D7A59808FC}" type="slidenum">
              <a:rPr lang="en-US" smtClean="0"/>
              <a:t>‹#›</a:t>
            </a:fld>
            <a:endParaRPr lang="en-US"/>
          </a:p>
        </p:txBody>
      </p:sp>
    </p:spTree>
    <p:extLst>
      <p:ext uri="{BB962C8B-B14F-4D97-AF65-F5344CB8AC3E}">
        <p14:creationId xmlns:p14="http://schemas.microsoft.com/office/powerpoint/2010/main" val="11741611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FF8E191-4B1E-4A3A-96B4-F3F3623F7A61}" type="datetimeFigureOut">
              <a:rPr lang="en-US" smtClean="0"/>
              <a:t>12/18/2019</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374FE71-E913-4673-8118-C7D7A59808FC}" type="slidenum">
              <a:rPr lang="en-US" smtClean="0"/>
              <a:t>‹#›</a:t>
            </a:fld>
            <a:endParaRPr lang="en-US"/>
          </a:p>
        </p:txBody>
      </p:sp>
    </p:spTree>
    <p:extLst>
      <p:ext uri="{BB962C8B-B14F-4D97-AF65-F5344CB8AC3E}">
        <p14:creationId xmlns:p14="http://schemas.microsoft.com/office/powerpoint/2010/main" val="5755503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FF8E191-4B1E-4A3A-96B4-F3F3623F7A61}" type="datetimeFigureOut">
              <a:rPr lang="en-US" smtClean="0"/>
              <a:t>12/18/2019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374FE71-E913-4673-8118-C7D7A59808FC}" type="slidenum">
              <a:rPr lang="en-US" smtClean="0"/>
              <a:t>‹#›</a:t>
            </a:fld>
            <a:endParaRPr lang="en-US"/>
          </a:p>
        </p:txBody>
      </p:sp>
    </p:spTree>
    <p:extLst>
      <p:ext uri="{BB962C8B-B14F-4D97-AF65-F5344CB8AC3E}">
        <p14:creationId xmlns:p14="http://schemas.microsoft.com/office/powerpoint/2010/main" val="36542686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FF8E191-4B1E-4A3A-96B4-F3F3623F7A61}" type="datetimeFigureOut">
              <a:rPr lang="en-US" smtClean="0"/>
              <a:t>12/18/2019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374FE71-E913-4673-8118-C7D7A59808FC}" type="slidenum">
              <a:rPr lang="en-US" smtClean="0"/>
              <a:t>‹#›</a:t>
            </a:fld>
            <a:endParaRPr lang="en-US"/>
          </a:p>
        </p:txBody>
      </p:sp>
    </p:spTree>
    <p:extLst>
      <p:ext uri="{BB962C8B-B14F-4D97-AF65-F5344CB8AC3E}">
        <p14:creationId xmlns:p14="http://schemas.microsoft.com/office/powerpoint/2010/main" val="37553525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FF8E191-4B1E-4A3A-96B4-F3F3623F7A61}" type="datetimeFigureOut">
              <a:rPr lang="en-US" smtClean="0"/>
              <a:t>12/18/2019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374FE71-E913-4673-8118-C7D7A59808FC}" type="slidenum">
              <a:rPr lang="en-US" smtClean="0"/>
              <a:t>‹#›</a:t>
            </a:fld>
            <a:endParaRPr lang="en-US"/>
          </a:p>
        </p:txBody>
      </p:sp>
    </p:spTree>
    <p:extLst>
      <p:ext uri="{BB962C8B-B14F-4D97-AF65-F5344CB8AC3E}">
        <p14:creationId xmlns:p14="http://schemas.microsoft.com/office/powerpoint/2010/main" val="71157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FF8E191-4B1E-4A3A-96B4-F3F3623F7A61}" type="datetimeFigureOut">
              <a:rPr lang="en-US" smtClean="0"/>
              <a:t>12/18/2019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374FE71-E913-4673-8118-C7D7A59808FC}" type="slidenum">
              <a:rPr lang="en-US" smtClean="0"/>
              <a:t>‹#›</a:t>
            </a:fld>
            <a:endParaRPr lang="en-US"/>
          </a:p>
        </p:txBody>
      </p:sp>
    </p:spTree>
    <p:extLst>
      <p:ext uri="{BB962C8B-B14F-4D97-AF65-F5344CB8AC3E}">
        <p14:creationId xmlns:p14="http://schemas.microsoft.com/office/powerpoint/2010/main" val="9518980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FF8E191-4B1E-4A3A-96B4-F3F3623F7A61}" type="datetimeFigureOut">
              <a:rPr lang="en-US" smtClean="0"/>
              <a:t>12/18/2019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374FE71-E913-4673-8118-C7D7A59808FC}" type="slidenum">
              <a:rPr lang="en-US" smtClean="0"/>
              <a:t>‹#›</a:t>
            </a:fld>
            <a:endParaRPr lang="en-US"/>
          </a:p>
        </p:txBody>
      </p:sp>
    </p:spTree>
    <p:extLst>
      <p:ext uri="{BB962C8B-B14F-4D97-AF65-F5344CB8AC3E}">
        <p14:creationId xmlns:p14="http://schemas.microsoft.com/office/powerpoint/2010/main" val="3840012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E8E695D-ABF3-421E-914C-47C60353609B}" type="datetimeFigureOut">
              <a:rPr lang="en-US" smtClean="0">
                <a:solidFill>
                  <a:prstClr val="black">
                    <a:tint val="75000"/>
                  </a:prstClr>
                </a:solidFill>
              </a:rPr>
              <a:pPr/>
              <a:t>12/18/2019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3F6617-C3DC-49C1-AB18-993A585506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8834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8E695D-ABF3-421E-914C-47C60353609B}" type="datetimeFigureOut">
              <a:rPr lang="en-US" smtClean="0">
                <a:solidFill>
                  <a:prstClr val="black">
                    <a:tint val="75000"/>
                  </a:prstClr>
                </a:solidFill>
              </a:rPr>
              <a:pPr/>
              <a:t>12/18/2019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3F6617-C3DC-49C1-AB18-993A585506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4891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8E695D-ABF3-421E-914C-47C60353609B}" type="datetimeFigureOut">
              <a:rPr lang="en-US" smtClean="0">
                <a:solidFill>
                  <a:prstClr val="black">
                    <a:tint val="75000"/>
                  </a:prstClr>
                </a:solidFill>
              </a:rPr>
              <a:pPr/>
              <a:t>12/18/2019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3F6617-C3DC-49C1-AB18-993A585506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00026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E8E695D-ABF3-421E-914C-47C60353609B}" type="datetimeFigureOut">
              <a:rPr lang="en-US" smtClean="0">
                <a:solidFill>
                  <a:prstClr val="black">
                    <a:tint val="75000"/>
                  </a:prstClr>
                </a:solidFill>
              </a:rPr>
              <a:pPr/>
              <a:t>12/18/2019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33F6617-C3DC-49C1-AB18-993A585506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0596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E8E695D-ABF3-421E-914C-47C60353609B}" type="datetimeFigureOut">
              <a:rPr lang="en-US" smtClean="0">
                <a:solidFill>
                  <a:prstClr val="black">
                    <a:tint val="75000"/>
                  </a:prstClr>
                </a:solidFill>
              </a:rPr>
              <a:pPr/>
              <a:t>12/18/2019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33F6617-C3DC-49C1-AB18-993A585506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78312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E8E695D-ABF3-421E-914C-47C60353609B}" type="datetimeFigureOut">
              <a:rPr lang="en-US" smtClean="0">
                <a:solidFill>
                  <a:prstClr val="black">
                    <a:tint val="75000"/>
                  </a:prstClr>
                </a:solidFill>
              </a:rPr>
              <a:pPr/>
              <a:t>12/18/2019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33F6617-C3DC-49C1-AB18-993A585506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4047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8E695D-ABF3-421E-914C-47C60353609B}" type="datetimeFigureOut">
              <a:rPr lang="en-US" smtClean="0">
                <a:solidFill>
                  <a:prstClr val="black">
                    <a:tint val="75000"/>
                  </a:prstClr>
                </a:solidFill>
              </a:rPr>
              <a:pPr/>
              <a:t>12/18/2019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33F6617-C3DC-49C1-AB18-993A585506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21843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8E695D-ABF3-421E-914C-47C60353609B}" type="datetimeFigureOut">
              <a:rPr lang="en-US" smtClean="0">
                <a:solidFill>
                  <a:prstClr val="black">
                    <a:tint val="75000"/>
                  </a:prstClr>
                </a:solidFill>
              </a:rPr>
              <a:pPr/>
              <a:t>12/18/2019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33F6617-C3DC-49C1-AB18-993A585506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9988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8E695D-ABF3-421E-914C-47C60353609B}" type="datetimeFigureOut">
              <a:rPr lang="en-US" smtClean="0">
                <a:solidFill>
                  <a:prstClr val="black">
                    <a:tint val="75000"/>
                  </a:prstClr>
                </a:solidFill>
              </a:rPr>
              <a:pPr/>
              <a:t>12/18/2019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33F6617-C3DC-49C1-AB18-993A585506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6280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FF8E191-4B1E-4A3A-96B4-F3F3623F7A61}" type="datetimeFigureOut">
              <a:rPr lang="en-US" smtClean="0"/>
              <a:t>12/18/2019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374FE71-E913-4673-8118-C7D7A59808FC}" type="slidenum">
              <a:rPr lang="en-US" smtClean="0"/>
              <a:t>‹#›</a:t>
            </a:fld>
            <a:endParaRPr lang="en-US"/>
          </a:p>
        </p:txBody>
      </p:sp>
    </p:spTree>
    <p:extLst>
      <p:ext uri="{BB962C8B-B14F-4D97-AF65-F5344CB8AC3E}">
        <p14:creationId xmlns:p14="http://schemas.microsoft.com/office/powerpoint/2010/main" val="31715155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8E695D-ABF3-421E-914C-47C60353609B}" type="datetimeFigureOut">
              <a:rPr lang="en-US" smtClean="0">
                <a:solidFill>
                  <a:prstClr val="black">
                    <a:tint val="75000"/>
                  </a:prstClr>
                </a:solidFill>
              </a:rPr>
              <a:pPr/>
              <a:t>12/18/2019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3F6617-C3DC-49C1-AB18-993A585506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1504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8E695D-ABF3-421E-914C-47C60353609B}" type="datetimeFigureOut">
              <a:rPr lang="en-US" smtClean="0">
                <a:solidFill>
                  <a:prstClr val="black">
                    <a:tint val="75000"/>
                  </a:prstClr>
                </a:solidFill>
              </a:rPr>
              <a:pPr/>
              <a:t>12/18/2019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3F6617-C3DC-49C1-AB18-993A585506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04803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Isosceles Triangle 3"/>
          <p:cNvSpPr/>
          <p:nvPr/>
        </p:nvSpPr>
        <p:spPr>
          <a:xfrm rot="16200000">
            <a:off x="7553325" y="5254626"/>
            <a:ext cx="1893887"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Title 7"/>
          <p:cNvSpPr>
            <a:spLocks noGrp="1"/>
          </p:cNvSpPr>
          <p:nvPr>
            <p:ph type="ctrTitle"/>
          </p:nvPr>
        </p:nvSpPr>
        <p:spPr>
          <a:xfrm>
            <a:off x="540544" y="776288"/>
            <a:ext cx="8062912" cy="1470025"/>
          </a:xfrm>
        </p:spPr>
        <p:txBody>
          <a:bodyPr anchor="b"/>
          <a:lstStyle>
            <a:lvl1pPr algn="r">
              <a:defRPr sz="4400"/>
            </a:lvl1pPr>
          </a:lstStyle>
          <a:p>
            <a:r>
              <a:rPr lang="en-US"/>
              <a:t>Click to edit Master title style</a:t>
            </a:r>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5" name="Date Placeholder 27"/>
          <p:cNvSpPr>
            <a:spLocks noGrp="1"/>
          </p:cNvSpPr>
          <p:nvPr>
            <p:ph type="dt" sz="half" idx="10"/>
          </p:nvPr>
        </p:nvSpPr>
        <p:spPr>
          <a:xfrm>
            <a:off x="1371600" y="6011863"/>
            <a:ext cx="5791200" cy="365125"/>
          </a:xfrm>
        </p:spPr>
        <p:txBody>
          <a:bodyPr tIns="0" bIns="0" anchor="t"/>
          <a:lstStyle>
            <a:lvl1pPr algn="r">
              <a:defRPr sz="1000"/>
            </a:lvl1pPr>
          </a:lstStyle>
          <a:p>
            <a:pPr>
              <a:defRPr/>
            </a:pPr>
            <a:fld id="{0BC44789-91F5-46DF-948D-9E1F881D425F}" type="datetimeFigureOut">
              <a:rPr lang="en-US">
                <a:solidFill>
                  <a:prstClr val="white"/>
                </a:solidFill>
              </a:rPr>
              <a:pPr>
                <a:defRPr/>
              </a:pPr>
              <a:t>12/18/2019</a:t>
            </a:fld>
            <a:endParaRPr lang="en-US">
              <a:solidFill>
                <a:prstClr val="white"/>
              </a:solidFill>
            </a:endParaRPr>
          </a:p>
        </p:txBody>
      </p:sp>
      <p:sp>
        <p:nvSpPr>
          <p:cNvPr id="6" name="Footer Placeholder 16"/>
          <p:cNvSpPr>
            <a:spLocks noGrp="1"/>
          </p:cNvSpPr>
          <p:nvPr>
            <p:ph type="ftr" sz="quarter" idx="11"/>
          </p:nvPr>
        </p:nvSpPr>
        <p:spPr>
          <a:xfrm>
            <a:off x="1371600" y="5649913"/>
            <a:ext cx="5791200" cy="365125"/>
          </a:xfrm>
        </p:spPr>
        <p:txBody>
          <a:bodyPr tIns="0" bIns="0"/>
          <a:lstStyle>
            <a:lvl1pPr algn="r">
              <a:defRPr sz="1100"/>
            </a:lvl1pPr>
          </a:lstStyle>
          <a:p>
            <a:pPr>
              <a:defRPr/>
            </a:pPr>
            <a:endParaRPr lang="en-US">
              <a:solidFill>
                <a:prstClr val="white"/>
              </a:solidFill>
            </a:endParaRPr>
          </a:p>
        </p:txBody>
      </p:sp>
      <p:sp>
        <p:nvSpPr>
          <p:cNvPr id="7" name="Slide Number Placeholder 28"/>
          <p:cNvSpPr>
            <a:spLocks noGrp="1"/>
          </p:cNvSpPr>
          <p:nvPr>
            <p:ph type="sldNum" sz="quarter" idx="12"/>
          </p:nvPr>
        </p:nvSpPr>
        <p:spPr>
          <a:xfrm>
            <a:off x="8391525" y="5753100"/>
            <a:ext cx="503238" cy="365125"/>
          </a:xfrm>
        </p:spPr>
        <p:txBody>
          <a:bodyPr anchor="ctr"/>
          <a:lstStyle>
            <a:lvl1pPr algn="ctr">
              <a:defRPr sz="1300">
                <a:solidFill>
                  <a:srgbClr val="FFFFFF"/>
                </a:solidFill>
              </a:defRPr>
            </a:lvl1pPr>
          </a:lstStyle>
          <a:p>
            <a:pPr>
              <a:defRPr/>
            </a:pPr>
            <a:fld id="{C6708603-9C09-49E9-937C-6C83A19DEBBE}" type="slidenum">
              <a:rPr lang="en-US"/>
              <a:pPr>
                <a:defRPr/>
              </a:pPr>
              <a:t>‹#›</a:t>
            </a:fld>
            <a:endParaRPr lang="en-US"/>
          </a:p>
        </p:txBody>
      </p:sp>
    </p:spTree>
    <p:extLst>
      <p:ext uri="{BB962C8B-B14F-4D97-AF65-F5344CB8AC3E}">
        <p14:creationId xmlns:p14="http://schemas.microsoft.com/office/powerpoint/2010/main" val="25093462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lang="en-US"/>
              <a:t>Click to edit Master title style</a:t>
            </a:r>
          </a:p>
        </p:txBody>
      </p:sp>
      <p:sp>
        <p:nvSpPr>
          <p:cNvPr id="3" name="Content Placeholder 2"/>
          <p:cNvSpPr>
            <a:spLocks noGrp="1"/>
          </p:cNvSpPr>
          <p:nvPr>
            <p:ph idx="1"/>
          </p:nvPr>
        </p:nvSpPr>
        <p:spPr>
          <a:xfrm>
            <a:off x="457200" y="1882808"/>
            <a:ext cx="8229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791075" y="6480175"/>
            <a:ext cx="2133600" cy="301625"/>
          </a:xfrm>
        </p:spPr>
        <p:txBody>
          <a:bodyPr/>
          <a:lstStyle>
            <a:lvl1pPr>
              <a:defRPr/>
            </a:lvl1pPr>
          </a:lstStyle>
          <a:p>
            <a:pPr>
              <a:defRPr/>
            </a:pPr>
            <a:fld id="{4C59158F-1E92-4A85-B5CD-3388B4D13AF6}" type="datetimeFigureOut">
              <a:rPr lang="en-US">
                <a:solidFill>
                  <a:prstClr val="white"/>
                </a:solidFill>
              </a:rPr>
              <a:pPr>
                <a:defRPr/>
              </a:pPr>
              <a:t>12/18/2019</a:t>
            </a:fld>
            <a:endParaRPr lang="en-US">
              <a:solidFill>
                <a:prstClr val="white"/>
              </a:solidFill>
            </a:endParaRPr>
          </a:p>
        </p:txBody>
      </p:sp>
      <p:sp>
        <p:nvSpPr>
          <p:cNvPr id="5" name="Footer Placeholder 4"/>
          <p:cNvSpPr>
            <a:spLocks noGrp="1"/>
          </p:cNvSpPr>
          <p:nvPr>
            <p:ph type="ftr" sz="quarter" idx="11"/>
          </p:nvPr>
        </p:nvSpPr>
        <p:spPr>
          <a:xfrm>
            <a:off x="457200" y="6481763"/>
            <a:ext cx="4259263" cy="300037"/>
          </a:xfrm>
        </p:spPr>
        <p:txBody>
          <a:bodyPr/>
          <a:lstStyle>
            <a:lvl1pPr>
              <a:defRPr/>
            </a:lvl1pPr>
          </a:lstStyle>
          <a:p>
            <a:pPr>
              <a:defRPr/>
            </a:pPr>
            <a:endParaRPr lang="en-US">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4F7BE851-2272-4D7E-A506-5D7D4D66B61B}"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2763289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4" name="Right Triangle 3"/>
          <p:cNvSpPr/>
          <p:nvPr/>
        </p:nvSpPr>
        <p:spPr>
          <a:xfrm flipV="1">
            <a:off x="6350" y="6350"/>
            <a:ext cx="9131300" cy="6837363"/>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5" name="Isosceles Triangle 4"/>
          <p:cNvSpPr/>
          <p:nvPr/>
        </p:nvSpPr>
        <p:spPr>
          <a:xfrm rot="5400000" flipV="1">
            <a:off x="7553325" y="309563"/>
            <a:ext cx="1893888"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cxnSp>
        <p:nvCxnSpPr>
          <p:cNvPr id="6" name="Straight Connector 5"/>
          <p:cNvCxnSpPr/>
          <p:nvPr/>
        </p:nvCxnSpPr>
        <p:spPr>
          <a:xfrm rot="10800000">
            <a:off x="6469063" y="9525"/>
            <a:ext cx="2673350" cy="190023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lstStyle>
            <a:lvl1pPr marL="0" algn="l">
              <a:buNone/>
              <a:defRPr sz="3600" b="1" cap="none" baseline="0"/>
            </a:lvl1pPr>
          </a:lstStyle>
          <a:p>
            <a:r>
              <a:rPr lang="en-US"/>
              <a:t>Click to edit Master title style</a:t>
            </a:r>
          </a:p>
        </p:txBody>
      </p:sp>
      <p:sp>
        <p:nvSpPr>
          <p:cNvPr id="3" name="Text Placeholder 2"/>
          <p:cNvSpPr>
            <a:spLocks noGrp="1"/>
          </p:cNvSpPr>
          <p:nvPr>
            <p:ph type="body" idx="1"/>
          </p:nvPr>
        </p:nvSpPr>
        <p:spPr>
          <a:xfrm>
            <a:off x="381000" y="1633536"/>
            <a:ext cx="3886200" cy="2286000"/>
          </a:xfrm>
        </p:spPr>
        <p:txBody>
          <a:bodyPr/>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8" name="Date Placeholder 3"/>
          <p:cNvSpPr>
            <a:spLocks noGrp="1"/>
          </p:cNvSpPr>
          <p:nvPr>
            <p:ph type="dt" sz="half" idx="10"/>
          </p:nvPr>
        </p:nvSpPr>
        <p:spPr>
          <a:xfrm>
            <a:off x="6956425" y="6477000"/>
            <a:ext cx="2133600" cy="304800"/>
          </a:xfrm>
        </p:spPr>
        <p:txBody>
          <a:bodyPr/>
          <a:lstStyle>
            <a:lvl1pPr>
              <a:defRPr/>
            </a:lvl1pPr>
          </a:lstStyle>
          <a:p>
            <a:pPr>
              <a:defRPr/>
            </a:pPr>
            <a:fld id="{0EF2DF72-8093-4AC2-96BA-76E78D5C316C}" type="datetimeFigureOut">
              <a:rPr lang="en-US">
                <a:solidFill>
                  <a:prstClr val="white"/>
                </a:solidFill>
              </a:rPr>
              <a:pPr>
                <a:defRPr/>
              </a:pPr>
              <a:t>12/18/2019</a:t>
            </a:fld>
            <a:endParaRPr lang="en-US">
              <a:solidFill>
                <a:prstClr val="white"/>
              </a:solidFill>
            </a:endParaRPr>
          </a:p>
        </p:txBody>
      </p:sp>
      <p:sp>
        <p:nvSpPr>
          <p:cNvPr id="9" name="Footer Placeholder 4"/>
          <p:cNvSpPr>
            <a:spLocks noGrp="1"/>
          </p:cNvSpPr>
          <p:nvPr>
            <p:ph type="ftr" sz="quarter" idx="11"/>
          </p:nvPr>
        </p:nvSpPr>
        <p:spPr>
          <a:xfrm>
            <a:off x="2619375" y="6481763"/>
            <a:ext cx="4260850" cy="300037"/>
          </a:xfrm>
        </p:spPr>
        <p:txBody>
          <a:bodyPr/>
          <a:lstStyle>
            <a:lvl1pPr>
              <a:defRPr/>
            </a:lvl1pPr>
          </a:lstStyle>
          <a:p>
            <a:pPr>
              <a:defRPr/>
            </a:pPr>
            <a:endParaRPr lang="en-US">
              <a:solidFill>
                <a:prstClr val="white"/>
              </a:solidFill>
            </a:endParaRPr>
          </a:p>
        </p:txBody>
      </p:sp>
      <p:sp>
        <p:nvSpPr>
          <p:cNvPr id="10" name="Slide Number Placeholder 5"/>
          <p:cNvSpPr>
            <a:spLocks noGrp="1"/>
          </p:cNvSpPr>
          <p:nvPr>
            <p:ph type="sldNum" sz="quarter" idx="12"/>
          </p:nvPr>
        </p:nvSpPr>
        <p:spPr>
          <a:xfrm>
            <a:off x="8450263" y="809625"/>
            <a:ext cx="503237" cy="300038"/>
          </a:xfrm>
        </p:spPr>
        <p:txBody>
          <a:bodyPr/>
          <a:lstStyle>
            <a:lvl1pPr>
              <a:defRPr/>
            </a:lvl1pPr>
          </a:lstStyle>
          <a:p>
            <a:pPr>
              <a:defRPr/>
            </a:pPr>
            <a:fld id="{D60A34C9-18DC-4381-ADA3-D48A95DAF0E7}"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832413769"/>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lang="en-US"/>
              <a:t>Click to edit Master title style</a:t>
            </a:r>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83CA5AE7-C464-46FA-BDA8-DEF8F9B3E655}" type="datetimeFigureOut">
              <a:rPr lang="en-US">
                <a:solidFill>
                  <a:prstClr val="white"/>
                </a:solidFill>
              </a:rPr>
              <a:pPr>
                <a:defRPr/>
              </a:pPr>
              <a:t>12/18/2019</a:t>
            </a:fld>
            <a:endParaRPr lang="en-US">
              <a:solidFill>
                <a:prstClr val="white"/>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7" name="Slide Number Placeholder 22"/>
          <p:cNvSpPr>
            <a:spLocks noGrp="1"/>
          </p:cNvSpPr>
          <p:nvPr>
            <p:ph type="sldNum" sz="quarter" idx="12"/>
          </p:nvPr>
        </p:nvSpPr>
        <p:spPr/>
        <p:txBody>
          <a:bodyPr/>
          <a:lstStyle>
            <a:lvl1pPr>
              <a:defRPr/>
            </a:lvl1pPr>
          </a:lstStyle>
          <a:p>
            <a:pPr>
              <a:defRPr/>
            </a:pPr>
            <a:fld id="{D78DC024-F197-44D2-BD55-604F00903B64}"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6693952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lang="en-US"/>
              <a:t>Click to edit Master title style</a:t>
            </a:r>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791075" y="6481763"/>
            <a:ext cx="2130425" cy="301625"/>
          </a:xfrm>
        </p:spPr>
        <p:txBody>
          <a:bodyPr/>
          <a:lstStyle>
            <a:lvl1pPr>
              <a:defRPr/>
            </a:lvl1pPr>
          </a:lstStyle>
          <a:p>
            <a:pPr>
              <a:defRPr/>
            </a:pPr>
            <a:fld id="{AB08D18F-3C84-429D-A026-A35B43C4D237}" type="datetimeFigureOut">
              <a:rPr lang="en-US">
                <a:solidFill>
                  <a:prstClr val="white"/>
                </a:solidFill>
              </a:rPr>
              <a:pPr>
                <a:defRPr/>
              </a:pPr>
              <a:t>12/18/2019</a:t>
            </a:fld>
            <a:endParaRPr lang="en-US">
              <a:solidFill>
                <a:prstClr val="white"/>
              </a:solidFill>
            </a:endParaRPr>
          </a:p>
        </p:txBody>
      </p:sp>
      <p:sp>
        <p:nvSpPr>
          <p:cNvPr id="8" name="Footer Placeholder 7"/>
          <p:cNvSpPr>
            <a:spLocks noGrp="1"/>
          </p:cNvSpPr>
          <p:nvPr>
            <p:ph type="ftr" sz="quarter" idx="11"/>
          </p:nvPr>
        </p:nvSpPr>
        <p:spPr>
          <a:xfrm>
            <a:off x="457200" y="6481763"/>
            <a:ext cx="4260850" cy="301625"/>
          </a:xfrm>
        </p:spPr>
        <p:txBody>
          <a:bodyPr/>
          <a:lstStyle>
            <a:lvl1pPr>
              <a:defRPr/>
            </a:lvl1pPr>
          </a:lstStyle>
          <a:p>
            <a:pPr>
              <a:defRPr/>
            </a:pPr>
            <a:endParaRPr lang="en-US">
              <a:solidFill>
                <a:prstClr val="white"/>
              </a:solidFill>
            </a:endParaRPr>
          </a:p>
        </p:txBody>
      </p:sp>
      <p:sp>
        <p:nvSpPr>
          <p:cNvPr id="9" name="Slide Number Placeholder 8"/>
          <p:cNvSpPr>
            <a:spLocks noGrp="1"/>
          </p:cNvSpPr>
          <p:nvPr>
            <p:ph type="sldNum" sz="quarter" idx="12"/>
          </p:nvPr>
        </p:nvSpPr>
        <p:spPr>
          <a:xfrm>
            <a:off x="7589838" y="6483350"/>
            <a:ext cx="503237" cy="301625"/>
          </a:xfrm>
        </p:spPr>
        <p:txBody>
          <a:bodyPr/>
          <a:lstStyle>
            <a:lvl1pPr algn="ctr">
              <a:defRPr/>
            </a:lvl1pPr>
          </a:lstStyle>
          <a:p>
            <a:pPr>
              <a:defRPr/>
            </a:pPr>
            <a:fld id="{DB92BE1D-7731-4AE6-8186-282D51540935}"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98496527"/>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fld id="{53752FA7-A8F9-4ED1-8A63-84E37A39A764}" type="datetimeFigureOut">
              <a:rPr lang="en-US">
                <a:solidFill>
                  <a:prstClr val="white"/>
                </a:solidFill>
              </a:rPr>
              <a:pPr>
                <a:defRPr/>
              </a:pPr>
              <a:t>12/18/2019</a:t>
            </a:fld>
            <a:endParaRPr lang="en-US">
              <a:solidFill>
                <a:prstClr val="white"/>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5" name="Slide Number Placeholder 22"/>
          <p:cNvSpPr>
            <a:spLocks noGrp="1"/>
          </p:cNvSpPr>
          <p:nvPr>
            <p:ph type="sldNum" sz="quarter" idx="12"/>
          </p:nvPr>
        </p:nvSpPr>
        <p:spPr/>
        <p:txBody>
          <a:bodyPr/>
          <a:lstStyle>
            <a:lvl1pPr>
              <a:defRPr/>
            </a:lvl1pPr>
          </a:lstStyle>
          <a:p>
            <a:pPr>
              <a:defRPr/>
            </a:pPr>
            <a:fld id="{AA0C8E8B-2B45-443C-A395-83057356A410}"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3873352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76A4E3C0-5699-466E-967D-33D5982EEDD7}" type="datetimeFigureOut">
              <a:rPr lang="en-US">
                <a:solidFill>
                  <a:prstClr val="white"/>
                </a:solidFill>
              </a:rPr>
              <a:pPr>
                <a:defRPr/>
              </a:pPr>
              <a:t>12/18/2019</a:t>
            </a:fld>
            <a:endParaRPr lang="en-US">
              <a:solidFill>
                <a:prstClr val="white"/>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4" name="Slide Number Placeholder 22"/>
          <p:cNvSpPr>
            <a:spLocks noGrp="1"/>
          </p:cNvSpPr>
          <p:nvPr>
            <p:ph type="sldNum" sz="quarter" idx="12"/>
          </p:nvPr>
        </p:nvSpPr>
        <p:spPr/>
        <p:txBody>
          <a:bodyPr/>
          <a:lstStyle>
            <a:lvl1pPr>
              <a:defRPr/>
            </a:lvl1pPr>
          </a:lstStyle>
          <a:p>
            <a:pPr>
              <a:defRPr/>
            </a:pPr>
            <a:fld id="{07248448-0D48-4898-8976-7995ECD399C3}"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5553722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lang="en-US"/>
              <a:t>Click to edit Master title style</a:t>
            </a:r>
          </a:p>
        </p:txBody>
      </p:sp>
      <p:sp>
        <p:nvSpPr>
          <p:cNvPr id="3" name="Text Placeholder 2"/>
          <p:cNvSpPr>
            <a:spLocks noGrp="1"/>
          </p:cNvSpPr>
          <p:nvPr>
            <p:ph type="body" idx="2"/>
          </p:nvPr>
        </p:nvSpPr>
        <p:spPr>
          <a:xfrm>
            <a:off x="1135856" y="367664"/>
            <a:ext cx="2438400" cy="5943600"/>
          </a:xfrm>
        </p:spPr>
        <p:txBody>
          <a:bodyPr/>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78563" y="6556375"/>
            <a:ext cx="2133600" cy="301625"/>
          </a:xfrm>
        </p:spPr>
        <p:txBody>
          <a:bodyPr/>
          <a:lstStyle>
            <a:lvl1pPr>
              <a:defRPr sz="900"/>
            </a:lvl1pPr>
          </a:lstStyle>
          <a:p>
            <a:pPr>
              <a:defRPr/>
            </a:pPr>
            <a:fld id="{CBDC00A6-D693-4ADF-A572-54FA8C10F969}" type="datetimeFigureOut">
              <a:rPr lang="en-US">
                <a:solidFill>
                  <a:prstClr val="white"/>
                </a:solidFill>
              </a:rPr>
              <a:pPr>
                <a:defRPr/>
              </a:pPr>
              <a:t>12/18/2019</a:t>
            </a:fld>
            <a:endParaRPr lang="en-US">
              <a:solidFill>
                <a:prstClr val="white"/>
              </a:solidFill>
            </a:endParaRPr>
          </a:p>
        </p:txBody>
      </p:sp>
      <p:sp>
        <p:nvSpPr>
          <p:cNvPr id="6" name="Footer Placeholder 5"/>
          <p:cNvSpPr>
            <a:spLocks noGrp="1"/>
          </p:cNvSpPr>
          <p:nvPr>
            <p:ph type="ftr" sz="quarter" idx="11"/>
          </p:nvPr>
        </p:nvSpPr>
        <p:spPr>
          <a:xfrm>
            <a:off x="1135063" y="6556375"/>
            <a:ext cx="5143500" cy="301625"/>
          </a:xfrm>
        </p:spPr>
        <p:txBody>
          <a:bodyPr/>
          <a:lstStyle>
            <a:lvl1pPr>
              <a:defRPr sz="900"/>
            </a:lvl1pPr>
          </a:lstStyle>
          <a:p>
            <a:pPr>
              <a:defRPr/>
            </a:pPr>
            <a:endParaRPr lang="en-US">
              <a:solidFill>
                <a:prstClr val="white"/>
              </a:solidFill>
            </a:endParaRPr>
          </a:p>
        </p:txBody>
      </p:sp>
      <p:sp>
        <p:nvSpPr>
          <p:cNvPr id="7" name="Slide Number Placeholder 6"/>
          <p:cNvSpPr>
            <a:spLocks noGrp="1"/>
          </p:cNvSpPr>
          <p:nvPr>
            <p:ph type="sldNum" sz="quarter" idx="12"/>
          </p:nvPr>
        </p:nvSpPr>
        <p:spPr>
          <a:xfrm>
            <a:off x="8410575" y="6556375"/>
            <a:ext cx="503238" cy="301625"/>
          </a:xfrm>
        </p:spPr>
        <p:txBody>
          <a:bodyPr/>
          <a:lstStyle>
            <a:lvl1pPr>
              <a:defRPr sz="900"/>
            </a:lvl1pPr>
          </a:lstStyle>
          <a:p>
            <a:pPr>
              <a:defRPr/>
            </a:pPr>
            <a:fld id="{5C5988DA-7EA4-48F8-847B-BBC1D37497DC}"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93268169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FF8E191-4B1E-4A3A-96B4-F3F3623F7A61}" type="datetimeFigureOut">
              <a:rPr lang="en-US" smtClean="0"/>
              <a:t>12/18/2019</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374FE71-E913-4673-8118-C7D7A59808FC}" type="slidenum">
              <a:rPr lang="en-US" smtClean="0"/>
              <a:t>‹#›</a:t>
            </a:fld>
            <a:endParaRPr lang="en-US"/>
          </a:p>
        </p:txBody>
      </p:sp>
    </p:spTree>
    <p:extLst>
      <p:ext uri="{BB962C8B-B14F-4D97-AF65-F5344CB8AC3E}">
        <p14:creationId xmlns:p14="http://schemas.microsoft.com/office/powerpoint/2010/main" val="29540772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lang="en-US"/>
              <a:t>Click to edit Master title style</a:t>
            </a:r>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a:r>
              <a:rPr lang="en-US"/>
              <a:t>Click to edit Master text styles</a:t>
            </a:r>
          </a:p>
        </p:txBody>
      </p:sp>
      <p:sp>
        <p:nvSpPr>
          <p:cNvPr id="5" name="Date Placeholder 4"/>
          <p:cNvSpPr>
            <a:spLocks noGrp="1"/>
          </p:cNvSpPr>
          <p:nvPr>
            <p:ph type="dt" sz="half" idx="10"/>
          </p:nvPr>
        </p:nvSpPr>
        <p:spPr>
          <a:xfrm>
            <a:off x="6108700" y="6556375"/>
            <a:ext cx="2101850" cy="301625"/>
          </a:xfrm>
        </p:spPr>
        <p:txBody>
          <a:bodyPr/>
          <a:lstStyle>
            <a:lvl1pPr>
              <a:defRPr sz="900"/>
            </a:lvl1pPr>
          </a:lstStyle>
          <a:p>
            <a:pPr>
              <a:defRPr/>
            </a:pPr>
            <a:fld id="{EB076334-FB34-4384-868D-476DE3D7E6B7}" type="datetimeFigureOut">
              <a:rPr lang="en-US">
                <a:solidFill>
                  <a:prstClr val="white"/>
                </a:solidFill>
              </a:rPr>
              <a:pPr>
                <a:defRPr/>
              </a:pPr>
              <a:t>12/18/2019</a:t>
            </a:fld>
            <a:endParaRPr lang="en-US">
              <a:solidFill>
                <a:prstClr val="white"/>
              </a:solidFill>
            </a:endParaRPr>
          </a:p>
        </p:txBody>
      </p:sp>
      <p:sp>
        <p:nvSpPr>
          <p:cNvPr id="6" name="Footer Placeholder 5"/>
          <p:cNvSpPr>
            <a:spLocks noGrp="1"/>
          </p:cNvSpPr>
          <p:nvPr>
            <p:ph type="ftr" sz="quarter" idx="11"/>
          </p:nvPr>
        </p:nvSpPr>
        <p:spPr>
          <a:xfrm>
            <a:off x="1169988" y="6557963"/>
            <a:ext cx="4948237" cy="301625"/>
          </a:xfrm>
        </p:spPr>
        <p:txBody>
          <a:bodyPr/>
          <a:lstStyle>
            <a:lvl1pPr>
              <a:defRPr sz="900"/>
            </a:lvl1pPr>
          </a:lstStyle>
          <a:p>
            <a:pPr>
              <a:defRPr/>
            </a:pPr>
            <a:endParaRPr lang="en-US">
              <a:solidFill>
                <a:prstClr val="white"/>
              </a:solidFill>
            </a:endParaRPr>
          </a:p>
        </p:txBody>
      </p:sp>
      <p:sp>
        <p:nvSpPr>
          <p:cNvPr id="7" name="Slide Number Placeholder 6"/>
          <p:cNvSpPr>
            <a:spLocks noGrp="1"/>
          </p:cNvSpPr>
          <p:nvPr>
            <p:ph type="sldNum" sz="quarter" idx="12"/>
          </p:nvPr>
        </p:nvSpPr>
        <p:spPr>
          <a:xfrm>
            <a:off x="8216900" y="6556375"/>
            <a:ext cx="366713" cy="301625"/>
          </a:xfrm>
        </p:spPr>
        <p:txBody>
          <a:bodyPr/>
          <a:lstStyle>
            <a:lvl1pPr algn="ctr">
              <a:defRPr sz="900"/>
            </a:lvl1pPr>
          </a:lstStyle>
          <a:p>
            <a:pPr>
              <a:defRPr/>
            </a:pPr>
            <a:fld id="{B1DB51C1-666F-4199-A229-9E84C4CF4C21}"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309152268"/>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1171C414-B529-4875-86A8-CB248246B49F}" type="datetimeFigureOut">
              <a:rPr lang="en-US">
                <a:solidFill>
                  <a:prstClr val="white"/>
                </a:solidFill>
              </a:rPr>
              <a:pPr>
                <a:defRPr/>
              </a:pPr>
              <a:t>12/18/2019</a:t>
            </a:fld>
            <a:endParaRPr lang="en-US">
              <a:solidFill>
                <a:prstClr val="white"/>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6" name="Slide Number Placeholder 22"/>
          <p:cNvSpPr>
            <a:spLocks noGrp="1"/>
          </p:cNvSpPr>
          <p:nvPr>
            <p:ph type="sldNum" sz="quarter" idx="12"/>
          </p:nvPr>
        </p:nvSpPr>
        <p:spPr/>
        <p:txBody>
          <a:bodyPr/>
          <a:lstStyle>
            <a:lvl1pPr>
              <a:defRPr/>
            </a:lvl1pPr>
          </a:lstStyle>
          <a:p>
            <a:pPr>
              <a:defRPr/>
            </a:pPr>
            <a:fld id="{F5B10067-76C7-4689-845D-3484A1BA2FF8}"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3514725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2484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F8AD7206-04E2-4DB1-92B9-A77C4B49F82E}" type="datetimeFigureOut">
              <a:rPr lang="en-US">
                <a:solidFill>
                  <a:prstClr val="white"/>
                </a:solidFill>
              </a:rPr>
              <a:pPr>
                <a:defRPr/>
              </a:pPr>
              <a:t>12/18/2019</a:t>
            </a:fld>
            <a:endParaRPr lang="en-US">
              <a:solidFill>
                <a:prstClr val="white"/>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6" name="Slide Number Placeholder 22"/>
          <p:cNvSpPr>
            <a:spLocks noGrp="1"/>
          </p:cNvSpPr>
          <p:nvPr>
            <p:ph type="sldNum" sz="quarter" idx="12"/>
          </p:nvPr>
        </p:nvSpPr>
        <p:spPr/>
        <p:txBody>
          <a:bodyPr/>
          <a:lstStyle>
            <a:lvl1pPr>
              <a:defRPr/>
            </a:lvl1pPr>
          </a:lstStyle>
          <a:p>
            <a:pPr>
              <a:defRPr/>
            </a:pPr>
            <a:fld id="{6AE7996F-C18A-454E-82C2-07083D0E4007}"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7092134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4"/>
          <p:cNvSpPr>
            <a:spLocks noGrp="1" noChangeArrowheads="1"/>
          </p:cNvSpPr>
          <p:nvPr>
            <p:ph type="dt" sz="half" idx="10"/>
          </p:nvPr>
        </p:nvSpPr>
        <p:spPr/>
        <p:txBody>
          <a:bodyPr/>
          <a:lstStyle>
            <a:lvl1pPr>
              <a:defRPr/>
            </a:lvl1pPr>
          </a:lstStyle>
          <a:p>
            <a:pPr>
              <a:defRPr/>
            </a:pPr>
            <a:endParaRPr lang="en-US">
              <a:solidFill>
                <a:prstClr val="white"/>
              </a:solidFill>
            </a:endParaRPr>
          </a:p>
        </p:txBody>
      </p:sp>
      <p:sp>
        <p:nvSpPr>
          <p:cNvPr id="6" name="Rectangle 45"/>
          <p:cNvSpPr>
            <a:spLocks noGrp="1" noChangeArrowheads="1"/>
          </p:cNvSpPr>
          <p:nvPr>
            <p:ph type="ftr" sz="quarter" idx="11"/>
          </p:nvPr>
        </p:nvSpPr>
        <p:spPr/>
        <p:txBody>
          <a:bodyPr/>
          <a:lstStyle>
            <a:lvl1pPr>
              <a:defRPr/>
            </a:lvl1pPr>
          </a:lstStyle>
          <a:p>
            <a:pPr>
              <a:defRPr/>
            </a:pPr>
            <a:endParaRPr lang="en-US">
              <a:solidFill>
                <a:prstClr val="white"/>
              </a:solidFill>
            </a:endParaRPr>
          </a:p>
        </p:txBody>
      </p:sp>
      <p:sp>
        <p:nvSpPr>
          <p:cNvPr id="7" name="Rectangle 46"/>
          <p:cNvSpPr>
            <a:spLocks noGrp="1" noChangeArrowheads="1"/>
          </p:cNvSpPr>
          <p:nvPr>
            <p:ph type="sldNum" sz="quarter" idx="12"/>
          </p:nvPr>
        </p:nvSpPr>
        <p:spPr/>
        <p:txBody>
          <a:bodyPr/>
          <a:lstStyle>
            <a:lvl1pPr>
              <a:defRPr/>
            </a:lvl1pPr>
          </a:lstStyle>
          <a:p>
            <a:pPr>
              <a:defRPr/>
            </a:pPr>
            <a:fld id="{1E53F3D4-E578-4895-AB28-8424891572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2383219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C12CF6A-B3A0-4AD4-97BC-18E440E107A9}" type="datetimeFigureOut">
              <a:rPr lang="en-US" smtClean="0">
                <a:solidFill>
                  <a:prstClr val="black">
                    <a:tint val="75000"/>
                  </a:prstClr>
                </a:solidFill>
              </a:rPr>
              <a:pPr/>
              <a:t>12/18/2019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BBA5437-E782-4102-A859-AA5C6B95AC7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372872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12CF6A-B3A0-4AD4-97BC-18E440E107A9}" type="datetimeFigureOut">
              <a:rPr lang="en-US" smtClean="0">
                <a:solidFill>
                  <a:prstClr val="black">
                    <a:tint val="75000"/>
                  </a:prstClr>
                </a:solidFill>
              </a:rPr>
              <a:pPr/>
              <a:t>12/18/2019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BBA5437-E782-4102-A859-AA5C6B95AC7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65061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12CF6A-B3A0-4AD4-97BC-18E440E107A9}" type="datetimeFigureOut">
              <a:rPr lang="en-US" smtClean="0">
                <a:solidFill>
                  <a:prstClr val="black">
                    <a:tint val="75000"/>
                  </a:prstClr>
                </a:solidFill>
              </a:rPr>
              <a:pPr/>
              <a:t>12/18/2019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BBA5437-E782-4102-A859-AA5C6B95AC7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432328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C12CF6A-B3A0-4AD4-97BC-18E440E107A9}" type="datetimeFigureOut">
              <a:rPr lang="en-US" smtClean="0">
                <a:solidFill>
                  <a:prstClr val="black">
                    <a:tint val="75000"/>
                  </a:prstClr>
                </a:solidFill>
              </a:rPr>
              <a:pPr/>
              <a:t>12/18/2019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BBA5437-E782-4102-A859-AA5C6B95AC7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962724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C12CF6A-B3A0-4AD4-97BC-18E440E107A9}" type="datetimeFigureOut">
              <a:rPr lang="en-US" smtClean="0">
                <a:solidFill>
                  <a:prstClr val="black">
                    <a:tint val="75000"/>
                  </a:prstClr>
                </a:solidFill>
              </a:rPr>
              <a:pPr/>
              <a:t>12/18/2019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BBA5437-E782-4102-A859-AA5C6B95AC7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232355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C12CF6A-B3A0-4AD4-97BC-18E440E107A9}" type="datetimeFigureOut">
              <a:rPr lang="en-US" smtClean="0">
                <a:solidFill>
                  <a:prstClr val="black">
                    <a:tint val="75000"/>
                  </a:prstClr>
                </a:solidFill>
              </a:rPr>
              <a:pPr/>
              <a:t>12/18/2019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BBA5437-E782-4102-A859-AA5C6B95AC7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51262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FF8E191-4B1E-4A3A-96B4-F3F3623F7A61}" type="datetimeFigureOut">
              <a:rPr lang="en-US" smtClean="0"/>
              <a:t>12/18/2019</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374FE71-E913-4673-8118-C7D7A59808FC}" type="slidenum">
              <a:rPr lang="en-US" smtClean="0"/>
              <a:t>‹#›</a:t>
            </a:fld>
            <a:endParaRPr lang="en-US"/>
          </a:p>
        </p:txBody>
      </p:sp>
    </p:spTree>
    <p:extLst>
      <p:ext uri="{BB962C8B-B14F-4D97-AF65-F5344CB8AC3E}">
        <p14:creationId xmlns:p14="http://schemas.microsoft.com/office/powerpoint/2010/main" val="11741611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12CF6A-B3A0-4AD4-97BC-18E440E107A9}" type="datetimeFigureOut">
              <a:rPr lang="en-US" smtClean="0">
                <a:solidFill>
                  <a:prstClr val="black">
                    <a:tint val="75000"/>
                  </a:prstClr>
                </a:solidFill>
              </a:rPr>
              <a:pPr/>
              <a:t>12/18/2019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BBA5437-E782-4102-A859-AA5C6B95AC7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354551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12CF6A-B3A0-4AD4-97BC-18E440E107A9}" type="datetimeFigureOut">
              <a:rPr lang="en-US" smtClean="0">
                <a:solidFill>
                  <a:prstClr val="black">
                    <a:tint val="75000"/>
                  </a:prstClr>
                </a:solidFill>
              </a:rPr>
              <a:pPr/>
              <a:t>12/18/2019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BBA5437-E782-4102-A859-AA5C6B95AC7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6947149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12CF6A-B3A0-4AD4-97BC-18E440E107A9}" type="datetimeFigureOut">
              <a:rPr lang="en-US" smtClean="0">
                <a:solidFill>
                  <a:prstClr val="black">
                    <a:tint val="75000"/>
                  </a:prstClr>
                </a:solidFill>
              </a:rPr>
              <a:pPr/>
              <a:t>12/18/2019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BBA5437-E782-4102-A859-AA5C6B95AC7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260505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12CF6A-B3A0-4AD4-97BC-18E440E107A9}" type="datetimeFigureOut">
              <a:rPr lang="en-US" smtClean="0">
                <a:solidFill>
                  <a:prstClr val="black">
                    <a:tint val="75000"/>
                  </a:prstClr>
                </a:solidFill>
              </a:rPr>
              <a:pPr/>
              <a:t>12/18/2019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BBA5437-E782-4102-A859-AA5C6B95AC7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645526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12CF6A-B3A0-4AD4-97BC-18E440E107A9}" type="datetimeFigureOut">
              <a:rPr lang="en-US" smtClean="0">
                <a:solidFill>
                  <a:prstClr val="black">
                    <a:tint val="75000"/>
                  </a:prstClr>
                </a:solidFill>
              </a:rPr>
              <a:pPr/>
              <a:t>12/18/2019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BBA5437-E782-4102-A859-AA5C6B95AC7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3540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FF8E191-4B1E-4A3A-96B4-F3F3623F7A61}" type="datetimeFigureOut">
              <a:rPr lang="en-US" smtClean="0"/>
              <a:t>12/18/2019</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374FE71-E913-4673-8118-C7D7A59808FC}" type="slidenum">
              <a:rPr lang="en-US" smtClean="0"/>
              <a:t>‹#›</a:t>
            </a:fld>
            <a:endParaRPr lang="en-US"/>
          </a:p>
        </p:txBody>
      </p:sp>
    </p:spTree>
    <p:extLst>
      <p:ext uri="{BB962C8B-B14F-4D97-AF65-F5344CB8AC3E}">
        <p14:creationId xmlns:p14="http://schemas.microsoft.com/office/powerpoint/2010/main" val="575550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FF8E191-4B1E-4A3A-96B4-F3F3623F7A61}" type="datetimeFigureOut">
              <a:rPr lang="en-US" smtClean="0"/>
              <a:t>12/18/2019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374FE71-E913-4673-8118-C7D7A59808FC}" type="slidenum">
              <a:rPr lang="en-US" smtClean="0"/>
              <a:t>‹#›</a:t>
            </a:fld>
            <a:endParaRPr lang="en-US"/>
          </a:p>
        </p:txBody>
      </p:sp>
    </p:spTree>
    <p:extLst>
      <p:ext uri="{BB962C8B-B14F-4D97-AF65-F5344CB8AC3E}">
        <p14:creationId xmlns:p14="http://schemas.microsoft.com/office/powerpoint/2010/main" val="3654268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FF8E191-4B1E-4A3A-96B4-F3F3623F7A61}" type="datetimeFigureOut">
              <a:rPr lang="en-US" smtClean="0"/>
              <a:t>12/18/2019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374FE71-E913-4673-8118-C7D7A59808FC}" type="slidenum">
              <a:rPr lang="en-US" smtClean="0"/>
              <a:t>‹#›</a:t>
            </a:fld>
            <a:endParaRPr lang="en-US"/>
          </a:p>
        </p:txBody>
      </p:sp>
    </p:spTree>
    <p:extLst>
      <p:ext uri="{BB962C8B-B14F-4D97-AF65-F5344CB8AC3E}">
        <p14:creationId xmlns:p14="http://schemas.microsoft.com/office/powerpoint/2010/main" val="3755352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FF8E191-4B1E-4A3A-96B4-F3F3623F7A61}" type="datetimeFigureOut">
              <a:rPr lang="en-US" smtClean="0"/>
              <a:t>12/18/2019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374FE71-E913-4673-8118-C7D7A59808FC}" type="slidenum">
              <a:rPr lang="en-US" smtClean="0"/>
              <a:t>‹#›</a:t>
            </a:fld>
            <a:endParaRPr lang="en-US"/>
          </a:p>
        </p:txBody>
      </p:sp>
    </p:spTree>
    <p:extLst>
      <p:ext uri="{BB962C8B-B14F-4D97-AF65-F5344CB8AC3E}">
        <p14:creationId xmlns:p14="http://schemas.microsoft.com/office/powerpoint/2010/main" val="711576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theme" Target="../theme/theme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QuestionShape"/>
          <p:cNvSpPr/>
          <p:nvPr userDrawn="1"/>
        </p:nvSpPr>
        <p:spPr>
          <a:xfrm>
            <a:off x="127000" y="127000"/>
            <a:ext cx="8890000" cy="2857500"/>
          </a:xfrm>
          <a:prstGeom prst="rect">
            <a:avLst/>
          </a:prstGeom>
        </p:spPr>
        <p:txBody>
          <a:bodyPr vert="horz" lIns="91440" tIns="45720" rIns="91440" bIns="45720" rtlCol="0" anchor="ctr">
            <a:normAutofit/>
          </a:bodyPr>
          <a:lstStyle/>
          <a:p>
            <a:pPr lvl="0" algn="ctr">
              <a:spcBef>
                <a:spcPct val="0"/>
              </a:spcBef>
              <a:buNone/>
            </a:pPr>
            <a:r>
              <a:rPr lang="en-US" sz="4400">
                <a:solidFill>
                  <a:schemeClr val="tx1"/>
                </a:solidFill>
                <a:latin typeface="+mj-lt"/>
                <a:ea typeface="+mj-ea"/>
                <a:cs typeface="+mj-cs"/>
              </a:rPr>
              <a:t>iRespond Question Master</a:t>
            </a:r>
          </a:p>
        </p:txBody>
      </p:sp>
      <p:sp>
        <p:nvSpPr>
          <p:cNvPr id="8" name="AShape"/>
          <p:cNvSpPr/>
          <p:nvPr userDrawn="1"/>
        </p:nvSpPr>
        <p:spPr>
          <a:xfrm>
            <a:off x="127000" y="3111500"/>
            <a:ext cx="8890000" cy="711200"/>
          </a:xfrm>
          <a:prstGeom prst="rect">
            <a:avLst/>
          </a:prstGeom>
        </p:spPr>
        <p:txBody>
          <a:bodyPr vert="horz" lIns="91440" tIns="45720" rIns="91440" bIns="45720" rtlCol="0">
            <a:normAutofit/>
          </a:bodyPr>
          <a:lstStyle/>
          <a:p>
            <a:pPr marL="342900" lvl="0" indent="-342900" algn="l" defTabSz="914400" rtl="0" eaLnBrk="1" latinLnBrk="0" hangingPunct="1">
              <a:spcBef>
                <a:spcPct val="20000"/>
              </a:spcBef>
              <a:buFont typeface="Arial" panose="020B0604020202020204" pitchFamily="34" charset="0"/>
              <a:buNone/>
            </a:pPr>
            <a:r>
              <a:rPr lang="en-US" sz="3200">
                <a:solidFill>
                  <a:schemeClr val="tx1"/>
                </a:solidFill>
              </a:rPr>
              <a:t>A.) Response A</a:t>
            </a:r>
          </a:p>
        </p:txBody>
      </p:sp>
      <p:sp>
        <p:nvSpPr>
          <p:cNvPr id="9" name="BShape"/>
          <p:cNvSpPr/>
          <p:nvPr userDrawn="1"/>
        </p:nvSpPr>
        <p:spPr>
          <a:xfrm>
            <a:off x="127000" y="3835400"/>
            <a:ext cx="8890000" cy="711200"/>
          </a:xfrm>
          <a:prstGeom prst="rect">
            <a:avLst/>
          </a:prstGeom>
        </p:spPr>
        <p:txBody>
          <a:bodyPr vert="horz" lIns="91440" tIns="45720" rIns="91440" bIns="45720" rtlCol="0">
            <a:normAutofit/>
          </a:bodyPr>
          <a:lstStyle/>
          <a:p>
            <a:pPr marL="342900" lvl="0" indent="-342900" algn="l" defTabSz="914400" rtl="0" eaLnBrk="1" latinLnBrk="0" hangingPunct="1">
              <a:spcBef>
                <a:spcPct val="20000"/>
              </a:spcBef>
              <a:buFont typeface="Arial" panose="020B0604020202020204" pitchFamily="34" charset="0"/>
              <a:buNone/>
            </a:pPr>
            <a:r>
              <a:rPr lang="en-US" sz="3200">
                <a:solidFill>
                  <a:schemeClr val="tx1"/>
                </a:solidFill>
              </a:rPr>
              <a:t>B.) Response B</a:t>
            </a:r>
          </a:p>
        </p:txBody>
      </p:sp>
      <p:sp>
        <p:nvSpPr>
          <p:cNvPr id="10" name="CShape"/>
          <p:cNvSpPr/>
          <p:nvPr userDrawn="1"/>
        </p:nvSpPr>
        <p:spPr>
          <a:xfrm>
            <a:off x="127000" y="4559300"/>
            <a:ext cx="8890000" cy="711200"/>
          </a:xfrm>
          <a:prstGeom prst="rect">
            <a:avLst/>
          </a:prstGeom>
        </p:spPr>
        <p:txBody>
          <a:bodyPr vert="horz" lIns="91440" tIns="45720" rIns="91440" bIns="45720" rtlCol="0">
            <a:normAutofit/>
          </a:bodyPr>
          <a:lstStyle/>
          <a:p>
            <a:pPr marL="342900" lvl="0" indent="-342900" algn="l" defTabSz="914400" rtl="0" eaLnBrk="1" latinLnBrk="0" hangingPunct="1">
              <a:spcBef>
                <a:spcPct val="20000"/>
              </a:spcBef>
              <a:buFont typeface="Arial" panose="020B0604020202020204" pitchFamily="34" charset="0"/>
              <a:buNone/>
            </a:pPr>
            <a:r>
              <a:rPr lang="en-US" sz="3200">
                <a:solidFill>
                  <a:schemeClr val="tx1"/>
                </a:solidFill>
              </a:rPr>
              <a:t>C.) Response C</a:t>
            </a:r>
          </a:p>
        </p:txBody>
      </p:sp>
      <p:sp>
        <p:nvSpPr>
          <p:cNvPr id="11" name="DShape"/>
          <p:cNvSpPr/>
          <p:nvPr userDrawn="1"/>
        </p:nvSpPr>
        <p:spPr>
          <a:xfrm>
            <a:off x="127000" y="5283200"/>
            <a:ext cx="8890000" cy="711200"/>
          </a:xfrm>
          <a:prstGeom prst="rect">
            <a:avLst/>
          </a:prstGeom>
        </p:spPr>
        <p:txBody>
          <a:bodyPr vert="horz" lIns="91440" tIns="45720" rIns="91440" bIns="45720" rtlCol="0">
            <a:normAutofit/>
          </a:bodyPr>
          <a:lstStyle/>
          <a:p>
            <a:pPr marL="342900" lvl="0" indent="-342900" algn="l" defTabSz="914400" rtl="0" eaLnBrk="1" latinLnBrk="0" hangingPunct="1">
              <a:spcBef>
                <a:spcPct val="20000"/>
              </a:spcBef>
              <a:buFont typeface="Arial" panose="020B0604020202020204" pitchFamily="34" charset="0"/>
              <a:buNone/>
            </a:pPr>
            <a:r>
              <a:rPr lang="en-US" sz="3200">
                <a:solidFill>
                  <a:schemeClr val="tx1"/>
                </a:solidFill>
              </a:rPr>
              <a:t>D.) Response D</a:t>
            </a:r>
          </a:p>
        </p:txBody>
      </p:sp>
      <p:sp>
        <p:nvSpPr>
          <p:cNvPr id="12" name="EShape"/>
          <p:cNvSpPr/>
          <p:nvPr userDrawn="1"/>
        </p:nvSpPr>
        <p:spPr>
          <a:xfrm>
            <a:off x="127000" y="6007100"/>
            <a:ext cx="8890000" cy="711200"/>
          </a:xfrm>
          <a:prstGeom prst="rect">
            <a:avLst/>
          </a:prstGeom>
        </p:spPr>
        <p:txBody>
          <a:bodyPr vert="horz" lIns="91440" tIns="45720" rIns="91440" bIns="45720" rtlCol="0">
            <a:normAutofit/>
          </a:bodyPr>
          <a:lstStyle/>
          <a:p>
            <a:pPr marL="342900" lvl="0" indent="-342900" algn="l" defTabSz="914400" rtl="0" eaLnBrk="1" latinLnBrk="0" hangingPunct="1">
              <a:spcBef>
                <a:spcPct val="20000"/>
              </a:spcBef>
              <a:buFont typeface="Arial" panose="020B0604020202020204" pitchFamily="34" charset="0"/>
              <a:buNone/>
            </a:pPr>
            <a:r>
              <a:rPr lang="en-US" sz="3200">
                <a:solidFill>
                  <a:schemeClr val="tx1"/>
                </a:solidFill>
              </a:rPr>
              <a:t>E.) Response E</a:t>
            </a:r>
          </a:p>
        </p:txBody>
      </p:sp>
      <p:sp>
        <p:nvSpPr>
          <p:cNvPr id="13" name="Percent"/>
          <p:cNvSpPr/>
          <p:nvPr userDrawn="1"/>
        </p:nvSpPr>
        <p:spPr>
          <a:xfrm>
            <a:off x="6350000" y="254000"/>
            <a:ext cx="2540000" cy="508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rgbClr val="000000"/>
                </a:solidFill>
              </a:rPr>
              <a:t>Percent Complete 100%</a:t>
            </a:r>
          </a:p>
        </p:txBody>
      </p:sp>
      <p:sp>
        <p:nvSpPr>
          <p:cNvPr id="14" name="Timer"/>
          <p:cNvSpPr/>
          <p:nvPr userDrawn="1"/>
        </p:nvSpPr>
        <p:spPr>
          <a:xfrm>
            <a:off x="254000" y="254000"/>
            <a:ext cx="2540000" cy="508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rgbClr val="000000"/>
                </a:solidFill>
              </a:rPr>
              <a:t>00:30</a:t>
            </a:r>
          </a:p>
        </p:txBody>
      </p:sp>
    </p:spTree>
    <p:extLst>
      <p:ext uri="{BB962C8B-B14F-4D97-AF65-F5344CB8AC3E}">
        <p14:creationId xmlns:p14="http://schemas.microsoft.com/office/powerpoint/2010/main" val="88660326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GraphShape" hidden="1"/>
          <p:cNvSpPr/>
          <p:nvPr userDrawn="1"/>
        </p:nvSpPr>
        <p:spPr>
          <a:xfrm>
            <a:off x="127000" y="254000"/>
            <a:ext cx="1270000" cy="127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iRespond Graph</a:t>
            </a:r>
          </a:p>
        </p:txBody>
      </p:sp>
      <p:grpSp>
        <p:nvGrpSpPr>
          <p:cNvPr id="37" name="CorrectBarGroup"/>
          <p:cNvGrpSpPr/>
          <p:nvPr userDrawn="1"/>
        </p:nvGrpSpPr>
        <p:grpSpPr>
          <a:xfrm>
            <a:off x="1270000" y="3175000"/>
            <a:ext cx="2667000" cy="2540000"/>
            <a:chOff x="1270000" y="3175000"/>
            <a:chExt cx="2667000" cy="2540000"/>
          </a:xfrm>
        </p:grpSpPr>
        <p:sp>
          <p:nvSpPr>
            <p:cNvPr id="9" name="CorrectBar0"/>
            <p:cNvSpPr/>
            <p:nvPr userDrawn="1"/>
          </p:nvSpPr>
          <p:spPr>
            <a:xfrm>
              <a:off x="1270000" y="3175000"/>
              <a:ext cx="1079500" cy="2540000"/>
            </a:xfrm>
            <a:prstGeom prst="rect">
              <a:avLst/>
            </a:prstGeom>
            <a:solidFill>
              <a:srgbClr val="22FF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rrectBar1"/>
            <p:cNvSpPr/>
            <p:nvPr userDrawn="1"/>
          </p:nvSpPr>
          <p:spPr>
            <a:xfrm>
              <a:off x="2857500" y="4445000"/>
              <a:ext cx="1079500" cy="1270000"/>
            </a:xfrm>
            <a:prstGeom prst="rect">
              <a:avLst/>
            </a:prstGeom>
            <a:solidFill>
              <a:srgbClr val="22FF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PercentLabelGroup"/>
          <p:cNvGrpSpPr/>
          <p:nvPr userDrawn="1"/>
        </p:nvGrpSpPr>
        <p:grpSpPr>
          <a:xfrm>
            <a:off x="1270000" y="1270000"/>
            <a:ext cx="7429500" cy="317500"/>
            <a:chOff x="1270000" y="1270000"/>
            <a:chExt cx="7429500" cy="317500"/>
          </a:xfrm>
        </p:grpSpPr>
        <p:sp>
          <p:nvSpPr>
            <p:cNvPr id="8" name="PercentLabel0"/>
            <p:cNvSpPr/>
            <p:nvPr userDrawn="1"/>
          </p:nvSpPr>
          <p:spPr>
            <a:xfrm>
              <a:off x="1270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67%</a:t>
              </a:r>
            </a:p>
          </p:txBody>
        </p:sp>
        <p:sp>
          <p:nvSpPr>
            <p:cNvPr id="11" name="PercentLabel1"/>
            <p:cNvSpPr/>
            <p:nvPr userDrawn="1"/>
          </p:nvSpPr>
          <p:spPr>
            <a:xfrm>
              <a:off x="28575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33%</a:t>
              </a:r>
            </a:p>
          </p:txBody>
        </p:sp>
        <p:sp>
          <p:nvSpPr>
            <p:cNvPr id="14" name="PercentLabel2"/>
            <p:cNvSpPr/>
            <p:nvPr userDrawn="1"/>
          </p:nvSpPr>
          <p:spPr>
            <a:xfrm>
              <a:off x="4445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100%</a:t>
              </a:r>
            </a:p>
          </p:txBody>
        </p:sp>
        <p:sp>
          <p:nvSpPr>
            <p:cNvPr id="17" name="PercentLabel3"/>
            <p:cNvSpPr/>
            <p:nvPr userDrawn="1"/>
          </p:nvSpPr>
          <p:spPr>
            <a:xfrm>
              <a:off x="60325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100%</a:t>
              </a:r>
            </a:p>
          </p:txBody>
        </p:sp>
        <p:sp>
          <p:nvSpPr>
            <p:cNvPr id="20" name="PercentLabel4"/>
            <p:cNvSpPr/>
            <p:nvPr userDrawn="1"/>
          </p:nvSpPr>
          <p:spPr>
            <a:xfrm>
              <a:off x="7620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67%</a:t>
              </a:r>
            </a:p>
          </p:txBody>
        </p:sp>
      </p:grpSp>
      <p:grpSp>
        <p:nvGrpSpPr>
          <p:cNvPr id="38" name="IncorrectBarGroup"/>
          <p:cNvGrpSpPr/>
          <p:nvPr userDrawn="1"/>
        </p:nvGrpSpPr>
        <p:grpSpPr>
          <a:xfrm>
            <a:off x="4445000" y="1905000"/>
            <a:ext cx="4254500" cy="3810000"/>
            <a:chOff x="4445000" y="1905000"/>
            <a:chExt cx="4254500" cy="3810000"/>
          </a:xfrm>
        </p:grpSpPr>
        <p:sp>
          <p:nvSpPr>
            <p:cNvPr id="15" name="IncorrectBar2"/>
            <p:cNvSpPr/>
            <p:nvPr userDrawn="1"/>
          </p:nvSpPr>
          <p:spPr>
            <a:xfrm>
              <a:off x="4445000" y="1905000"/>
              <a:ext cx="1079500" cy="381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ncorrectBar3"/>
            <p:cNvSpPr/>
            <p:nvPr userDrawn="1"/>
          </p:nvSpPr>
          <p:spPr>
            <a:xfrm>
              <a:off x="6032500" y="1905000"/>
              <a:ext cx="1079500" cy="381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ncorrectBar4"/>
            <p:cNvSpPr/>
            <p:nvPr userDrawn="1"/>
          </p:nvSpPr>
          <p:spPr>
            <a:xfrm>
              <a:off x="7620000" y="3175000"/>
              <a:ext cx="1079500" cy="254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XLabelGroup"/>
          <p:cNvGrpSpPr/>
          <p:nvPr userDrawn="1"/>
        </p:nvGrpSpPr>
        <p:grpSpPr>
          <a:xfrm>
            <a:off x="1270000" y="5842000"/>
            <a:ext cx="7429500" cy="317500"/>
            <a:chOff x="1270000" y="5842000"/>
            <a:chExt cx="7429500" cy="317500"/>
          </a:xfrm>
        </p:grpSpPr>
        <p:sp>
          <p:nvSpPr>
            <p:cNvPr id="10" name="XValueLabel0"/>
            <p:cNvSpPr/>
            <p:nvPr userDrawn="1"/>
          </p:nvSpPr>
          <p:spPr>
            <a:xfrm>
              <a:off x="1270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A*</a:t>
              </a:r>
            </a:p>
          </p:txBody>
        </p:sp>
        <p:sp>
          <p:nvSpPr>
            <p:cNvPr id="13" name="XValueLabel1"/>
            <p:cNvSpPr/>
            <p:nvPr userDrawn="1"/>
          </p:nvSpPr>
          <p:spPr>
            <a:xfrm>
              <a:off x="28575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B*</a:t>
              </a:r>
            </a:p>
          </p:txBody>
        </p:sp>
        <p:sp>
          <p:nvSpPr>
            <p:cNvPr id="16" name="XValueLabel2"/>
            <p:cNvSpPr/>
            <p:nvPr userDrawn="1"/>
          </p:nvSpPr>
          <p:spPr>
            <a:xfrm>
              <a:off x="4445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C</a:t>
              </a:r>
            </a:p>
          </p:txBody>
        </p:sp>
        <p:sp>
          <p:nvSpPr>
            <p:cNvPr id="19" name="XValueLabel3"/>
            <p:cNvSpPr/>
            <p:nvPr userDrawn="1"/>
          </p:nvSpPr>
          <p:spPr>
            <a:xfrm>
              <a:off x="60325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D</a:t>
              </a:r>
            </a:p>
          </p:txBody>
        </p:sp>
        <p:sp>
          <p:nvSpPr>
            <p:cNvPr id="22" name="XValueLabel4"/>
            <p:cNvSpPr/>
            <p:nvPr userDrawn="1"/>
          </p:nvSpPr>
          <p:spPr>
            <a:xfrm>
              <a:off x="7620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E</a:t>
              </a:r>
            </a:p>
          </p:txBody>
        </p:sp>
      </p:grpSp>
      <p:grpSp>
        <p:nvGrpSpPr>
          <p:cNvPr id="36" name="AxisLineGroup"/>
          <p:cNvGrpSpPr/>
          <p:nvPr userDrawn="1"/>
        </p:nvGrpSpPr>
        <p:grpSpPr>
          <a:xfrm>
            <a:off x="889000" y="1587500"/>
            <a:ext cx="8001000" cy="4127500"/>
            <a:chOff x="889000" y="1587500"/>
            <a:chExt cx="8001000" cy="4127500"/>
          </a:xfrm>
        </p:grpSpPr>
        <p:cxnSp>
          <p:nvCxnSpPr>
            <p:cNvPr id="23" name="XAxisLine"/>
            <p:cNvCxnSpPr/>
            <p:nvPr userDrawn="1"/>
          </p:nvCxnSpPr>
          <p:spPr>
            <a:xfrm>
              <a:off x="889000" y="5715000"/>
              <a:ext cx="8001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 name="YAxisLine"/>
            <p:cNvCxnSpPr/>
            <p:nvPr userDrawn="1"/>
          </p:nvCxnSpPr>
          <p:spPr>
            <a:xfrm>
              <a:off x="1016000" y="1587500"/>
              <a:ext cx="0" cy="412750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 name="YAxisTick0"/>
            <p:cNvCxnSpPr/>
            <p:nvPr userDrawn="1"/>
          </p:nvCxnSpPr>
          <p:spPr>
            <a:xfrm>
              <a:off x="889000" y="571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YAxisTick1"/>
            <p:cNvCxnSpPr/>
            <p:nvPr userDrawn="1"/>
          </p:nvCxnSpPr>
          <p:spPr>
            <a:xfrm>
              <a:off x="889000" y="444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 name="YAxisTick2"/>
            <p:cNvCxnSpPr/>
            <p:nvPr userDrawn="1"/>
          </p:nvCxnSpPr>
          <p:spPr>
            <a:xfrm>
              <a:off x="889000" y="317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1" name="YAxisTick3"/>
            <p:cNvCxnSpPr/>
            <p:nvPr userDrawn="1"/>
          </p:nvCxnSpPr>
          <p:spPr>
            <a:xfrm>
              <a:off x="889000" y="190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34" name="YLabelGroup"/>
          <p:cNvGrpSpPr/>
          <p:nvPr userDrawn="1"/>
        </p:nvGrpSpPr>
        <p:grpSpPr>
          <a:xfrm>
            <a:off x="254000" y="1841500"/>
            <a:ext cx="762000" cy="3937000"/>
            <a:chOff x="254000" y="1841500"/>
            <a:chExt cx="762000" cy="3937000"/>
          </a:xfrm>
        </p:grpSpPr>
        <p:sp>
          <p:nvSpPr>
            <p:cNvPr id="26" name="YValueLabel0"/>
            <p:cNvSpPr/>
            <p:nvPr userDrawn="1"/>
          </p:nvSpPr>
          <p:spPr>
            <a:xfrm>
              <a:off x="254000" y="565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0</a:t>
              </a:r>
            </a:p>
          </p:txBody>
        </p:sp>
        <p:sp>
          <p:nvSpPr>
            <p:cNvPr id="28" name="YValueLabel1"/>
            <p:cNvSpPr/>
            <p:nvPr userDrawn="1"/>
          </p:nvSpPr>
          <p:spPr>
            <a:xfrm>
              <a:off x="254000" y="438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1</a:t>
              </a:r>
            </a:p>
          </p:txBody>
        </p:sp>
        <p:sp>
          <p:nvSpPr>
            <p:cNvPr id="30" name="YValueLabel2"/>
            <p:cNvSpPr/>
            <p:nvPr userDrawn="1"/>
          </p:nvSpPr>
          <p:spPr>
            <a:xfrm>
              <a:off x="254000" y="311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2</a:t>
              </a:r>
            </a:p>
          </p:txBody>
        </p:sp>
        <p:sp>
          <p:nvSpPr>
            <p:cNvPr id="32" name="YValueLabel3"/>
            <p:cNvSpPr/>
            <p:nvPr userDrawn="1"/>
          </p:nvSpPr>
          <p:spPr>
            <a:xfrm>
              <a:off x="254000" y="184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3</a:t>
              </a:r>
            </a:p>
          </p:txBody>
        </p:sp>
      </p:grpSp>
    </p:spTree>
    <p:extLst>
      <p:ext uri="{BB962C8B-B14F-4D97-AF65-F5344CB8AC3E}">
        <p14:creationId xmlns:p14="http://schemas.microsoft.com/office/powerpoint/2010/main" val="88660326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8E695D-ABF3-421E-914C-47C60353609B}" type="datetimeFigureOut">
              <a:rPr lang="en-US" smtClean="0">
                <a:solidFill>
                  <a:prstClr val="black">
                    <a:tint val="75000"/>
                  </a:prstClr>
                </a:solidFill>
              </a:rPr>
              <a:pPr/>
              <a:t>12/18/2019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3F6617-C3DC-49C1-AB18-993A585506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639322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cxnSp>
        <p:nvCxnSpPr>
          <p:cNvPr id="8" name="Straight Connector 7"/>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8288"/>
            <a:ext cx="8229600" cy="1398587"/>
          </a:xfrm>
          <a:prstGeom prst="rect">
            <a:avLst/>
          </a:prstGeom>
        </p:spPr>
        <p:txBody>
          <a:bodyPr vert="horz" anchor="ctr">
            <a:normAutofit/>
          </a:bodyPr>
          <a:lstStyle/>
          <a:p>
            <a:r>
              <a:rPr lang="en-US"/>
              <a:t>Click to edit Master title style</a:t>
            </a:r>
          </a:p>
        </p:txBody>
      </p:sp>
      <p:sp>
        <p:nvSpPr>
          <p:cNvPr id="1030" name="Text Placeholder 12"/>
          <p:cNvSpPr>
            <a:spLocks noGrp="1"/>
          </p:cNvSpPr>
          <p:nvPr>
            <p:ph type="body" idx="1"/>
          </p:nvPr>
        </p:nvSpPr>
        <p:spPr bwMode="auto">
          <a:xfrm>
            <a:off x="457200" y="1882775"/>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p:cNvSpPr>
            <a:spLocks noGrp="1"/>
          </p:cNvSpPr>
          <p:nvPr>
            <p:ph type="dt" sz="half" idx="2"/>
          </p:nvPr>
        </p:nvSpPr>
        <p:spPr>
          <a:xfrm>
            <a:off x="4791075" y="6481763"/>
            <a:ext cx="2133600" cy="301625"/>
          </a:xfrm>
          <a:prstGeom prst="rect">
            <a:avLst/>
          </a:prstGeom>
        </p:spPr>
        <p:txBody>
          <a:bodyPr vert="horz" anchor="b"/>
          <a:lstStyle>
            <a:lvl1pPr algn="l" eaLnBrk="1" fontAlgn="auto" latinLnBrk="0" hangingPunct="1">
              <a:spcBef>
                <a:spcPts val="0"/>
              </a:spcBef>
              <a:spcAft>
                <a:spcPts val="0"/>
              </a:spcAft>
              <a:defRPr kumimoji="0" sz="1000" b="0">
                <a:solidFill>
                  <a:schemeClr val="tx1"/>
                </a:solidFill>
                <a:latin typeface="+mn-lt"/>
                <a:cs typeface="+mn-cs"/>
              </a:defRPr>
            </a:lvl1pPr>
          </a:lstStyle>
          <a:p>
            <a:pPr>
              <a:defRPr/>
            </a:pPr>
            <a:fld id="{09856DE3-95A0-4A89-B655-C6AB66CBB0AC}" type="datetimeFigureOut">
              <a:rPr lang="en-US">
                <a:solidFill>
                  <a:prstClr val="white"/>
                </a:solidFill>
              </a:rPr>
              <a:pPr>
                <a:defRPr/>
              </a:pPr>
              <a:t>12/18/2019</a:t>
            </a:fld>
            <a:endParaRPr lang="en-US">
              <a:solidFill>
                <a:prstClr val="white"/>
              </a:solidFill>
            </a:endParaRPr>
          </a:p>
        </p:txBody>
      </p:sp>
      <p:sp>
        <p:nvSpPr>
          <p:cNvPr id="3" name="Footer Placeholder 2"/>
          <p:cNvSpPr>
            <a:spLocks noGrp="1"/>
          </p:cNvSpPr>
          <p:nvPr>
            <p:ph type="ftr" sz="quarter" idx="3"/>
          </p:nvPr>
        </p:nvSpPr>
        <p:spPr>
          <a:xfrm>
            <a:off x="457200" y="6481763"/>
            <a:ext cx="4259263" cy="3016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lstStyle>
          <a:p>
            <a:pPr>
              <a:defRPr/>
            </a:pPr>
            <a:endParaRPr lang="en-US">
              <a:solidFill>
                <a:prstClr val="white"/>
              </a:solidFill>
            </a:endParaRPr>
          </a:p>
        </p:txBody>
      </p:sp>
      <p:sp>
        <p:nvSpPr>
          <p:cNvPr id="23" name="Slide Number Placeholder 22"/>
          <p:cNvSpPr>
            <a:spLocks noGrp="1"/>
          </p:cNvSpPr>
          <p:nvPr>
            <p:ph type="sldNum" sz="quarter" idx="4"/>
          </p:nvPr>
        </p:nvSpPr>
        <p:spPr>
          <a:xfrm>
            <a:off x="7589838" y="6481763"/>
            <a:ext cx="503237" cy="301625"/>
          </a:xfrm>
          <a:prstGeom prst="rect">
            <a:avLst/>
          </a:prstGeom>
        </p:spPr>
        <p:txBody>
          <a:bodyPr vert="horz" anchor="b"/>
          <a:lstStyle>
            <a:lvl1pPr algn="ctr" eaLnBrk="1" fontAlgn="auto" latinLnBrk="0" hangingPunct="1">
              <a:spcBef>
                <a:spcPts val="0"/>
              </a:spcBef>
              <a:spcAft>
                <a:spcPts val="0"/>
              </a:spcAft>
              <a:defRPr kumimoji="0" sz="1200">
                <a:solidFill>
                  <a:schemeClr val="tx1"/>
                </a:solidFill>
                <a:latin typeface="+mn-lt"/>
                <a:cs typeface="+mn-cs"/>
              </a:defRPr>
            </a:lvl1pPr>
          </a:lstStyle>
          <a:p>
            <a:pPr>
              <a:defRPr/>
            </a:pPr>
            <a:fld id="{1A5B6496-151E-404D-A2FD-8F60CEBA5BB7}"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575660645"/>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marL="484188" indent="-484188" algn="l" rtl="0" eaLnBrk="0" fontAlgn="base" hangingPunct="0">
        <a:spcBef>
          <a:spcPct val="0"/>
        </a:spcBef>
        <a:spcAft>
          <a:spcPct val="0"/>
        </a:spcAft>
        <a:defRPr sz="4200" kern="1200">
          <a:ln w="6350">
            <a:solidFill>
              <a:schemeClr val="accent1">
                <a:shade val="43000"/>
              </a:schemeClr>
            </a:solidFill>
          </a:ln>
          <a:solidFill>
            <a:srgbClr val="6DB2C9"/>
          </a:solidFill>
          <a:effectLst>
            <a:outerShdw blurRad="26000" dist="26000" dir="14500000" algn="tl" rotWithShape="0">
              <a:srgbClr val="000000">
                <a:alpha val="40000"/>
              </a:srgbClr>
            </a:outerShdw>
          </a:effectLst>
          <a:latin typeface="+mj-lt"/>
          <a:ea typeface="+mj-ea"/>
          <a:cs typeface="+mj-cs"/>
        </a:defRPr>
      </a:lvl1pPr>
      <a:lvl2pPr marL="484188" indent="-484188" algn="l" rtl="0" eaLnBrk="0" fontAlgn="base" hangingPunct="0">
        <a:spcBef>
          <a:spcPct val="0"/>
        </a:spcBef>
        <a:spcAft>
          <a:spcPct val="0"/>
        </a:spcAft>
        <a:defRPr sz="4200">
          <a:solidFill>
            <a:srgbClr val="6DB2C9"/>
          </a:solidFill>
          <a:latin typeface="Century Gothic" pitchFamily="34" charset="0"/>
        </a:defRPr>
      </a:lvl2pPr>
      <a:lvl3pPr marL="484188" indent="-484188" algn="l" rtl="0" eaLnBrk="0" fontAlgn="base" hangingPunct="0">
        <a:spcBef>
          <a:spcPct val="0"/>
        </a:spcBef>
        <a:spcAft>
          <a:spcPct val="0"/>
        </a:spcAft>
        <a:defRPr sz="4200">
          <a:solidFill>
            <a:srgbClr val="6DB2C9"/>
          </a:solidFill>
          <a:latin typeface="Century Gothic" pitchFamily="34" charset="0"/>
        </a:defRPr>
      </a:lvl3pPr>
      <a:lvl4pPr marL="484188" indent="-484188" algn="l" rtl="0" eaLnBrk="0" fontAlgn="base" hangingPunct="0">
        <a:spcBef>
          <a:spcPct val="0"/>
        </a:spcBef>
        <a:spcAft>
          <a:spcPct val="0"/>
        </a:spcAft>
        <a:defRPr sz="4200">
          <a:solidFill>
            <a:srgbClr val="6DB2C9"/>
          </a:solidFill>
          <a:latin typeface="Century Gothic" pitchFamily="34" charset="0"/>
        </a:defRPr>
      </a:lvl4pPr>
      <a:lvl5pPr marL="484188" indent="-484188" algn="l" rtl="0" eaLnBrk="0" fontAlgn="base" hangingPunct="0">
        <a:spcBef>
          <a:spcPct val="0"/>
        </a:spcBef>
        <a:spcAft>
          <a:spcPct val="0"/>
        </a:spcAft>
        <a:defRPr sz="4200">
          <a:solidFill>
            <a:srgbClr val="6DB2C9"/>
          </a:solidFill>
          <a:latin typeface="Century Gothic" pitchFamily="34" charset="0"/>
        </a:defRPr>
      </a:lvl5pPr>
      <a:lvl6pPr marL="941388" indent="-484188" algn="l" rtl="0" fontAlgn="base">
        <a:spcBef>
          <a:spcPct val="0"/>
        </a:spcBef>
        <a:spcAft>
          <a:spcPct val="0"/>
        </a:spcAft>
        <a:defRPr sz="4200">
          <a:solidFill>
            <a:srgbClr val="6DB2C9"/>
          </a:solidFill>
          <a:latin typeface="Century Gothic" pitchFamily="34" charset="0"/>
        </a:defRPr>
      </a:lvl6pPr>
      <a:lvl7pPr marL="1398588" indent="-484188" algn="l" rtl="0" fontAlgn="base">
        <a:spcBef>
          <a:spcPct val="0"/>
        </a:spcBef>
        <a:spcAft>
          <a:spcPct val="0"/>
        </a:spcAft>
        <a:defRPr sz="4200">
          <a:solidFill>
            <a:srgbClr val="6DB2C9"/>
          </a:solidFill>
          <a:latin typeface="Century Gothic" pitchFamily="34" charset="0"/>
        </a:defRPr>
      </a:lvl7pPr>
      <a:lvl8pPr marL="1855788" indent="-484188" algn="l" rtl="0" fontAlgn="base">
        <a:spcBef>
          <a:spcPct val="0"/>
        </a:spcBef>
        <a:spcAft>
          <a:spcPct val="0"/>
        </a:spcAft>
        <a:defRPr sz="4200">
          <a:solidFill>
            <a:srgbClr val="6DB2C9"/>
          </a:solidFill>
          <a:latin typeface="Century Gothic" pitchFamily="34" charset="0"/>
        </a:defRPr>
      </a:lvl8pPr>
      <a:lvl9pPr marL="2312988" indent="-484188" algn="l" rtl="0" fontAlgn="base">
        <a:spcBef>
          <a:spcPct val="0"/>
        </a:spcBef>
        <a:spcAft>
          <a:spcPct val="0"/>
        </a:spcAft>
        <a:defRPr sz="4200">
          <a:solidFill>
            <a:srgbClr val="6DB2C9"/>
          </a:solidFill>
          <a:latin typeface="Century Gothic" pitchFamily="34" charset="0"/>
        </a:defRPr>
      </a:lvl9pPr>
    </p:titleStyle>
    <p:bodyStyle>
      <a:lvl1pPr marL="447675"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822325" indent="-285750" algn="l" rtl="0" eaLnBrk="0" fontAlgn="base" hangingPunct="0">
        <a:spcBef>
          <a:spcPct val="20000"/>
        </a:spcBef>
        <a:spcAft>
          <a:spcPct val="0"/>
        </a:spcAft>
        <a:buClr>
          <a:schemeClr val="accent1"/>
        </a:buClr>
        <a:buSzPct val="95000"/>
        <a:buFont typeface="Verdana" pitchFamily="34" charset="0"/>
        <a:buChar char="›"/>
        <a:defRPr sz="2600" kern="1200">
          <a:solidFill>
            <a:schemeClr val="tx1"/>
          </a:solidFill>
          <a:latin typeface="+mn-lt"/>
          <a:ea typeface="+mn-ea"/>
          <a:cs typeface="+mn-cs"/>
        </a:defRPr>
      </a:lvl2pPr>
      <a:lvl3pPr marL="1104900" indent="-228600" algn="l" rtl="0" eaLnBrk="0" fontAlgn="base" hangingPunct="0">
        <a:spcBef>
          <a:spcPct val="20000"/>
        </a:spcBef>
        <a:spcAft>
          <a:spcPct val="0"/>
        </a:spcAft>
        <a:buClr>
          <a:schemeClr val="accent1"/>
        </a:buClr>
        <a:buFont typeface="Wingdings 2" pitchFamily="18" charset="2"/>
        <a:buChar char=""/>
        <a:defRPr sz="2400" kern="1200">
          <a:solidFill>
            <a:schemeClr val="tx1"/>
          </a:solidFill>
          <a:latin typeface="+mn-lt"/>
          <a:ea typeface="+mn-ea"/>
          <a:cs typeface="+mn-cs"/>
        </a:defRPr>
      </a:lvl3pPr>
      <a:lvl4pPr marL="1371600" indent="-209550" algn="l" rtl="0" eaLnBrk="0" fontAlgn="base" hangingPunct="0">
        <a:spcBef>
          <a:spcPct val="20000"/>
        </a:spcBef>
        <a:spcAft>
          <a:spcPct val="0"/>
        </a:spcAft>
        <a:buClr>
          <a:schemeClr val="accent1"/>
        </a:buClr>
        <a:buFont typeface="Wingdings 2" pitchFamily="18" charset="2"/>
        <a:buChar char=""/>
        <a:defRPr sz="2000" kern="1200">
          <a:solidFill>
            <a:schemeClr val="tx1"/>
          </a:solidFill>
          <a:latin typeface="+mn-lt"/>
          <a:ea typeface="+mn-ea"/>
          <a:cs typeface="+mn-cs"/>
        </a:defRPr>
      </a:lvl4pPr>
      <a:lvl5pPr marL="1600200" indent="-209550" algn="l" rtl="0" eaLnBrk="0" fontAlgn="base" hangingPunct="0">
        <a:spcBef>
          <a:spcPct val="20000"/>
        </a:spcBef>
        <a:spcAft>
          <a:spcPct val="0"/>
        </a:spcAft>
        <a:buClr>
          <a:srgbClr val="90B5C2"/>
        </a:buClr>
        <a:buFont typeface="Wingdings 2" pitchFamily="18" charset="2"/>
        <a:buChar char=""/>
        <a:defRP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12CF6A-B3A0-4AD4-97BC-18E440E107A9}" type="datetimeFigureOut">
              <a:rPr lang="en-US" smtClean="0">
                <a:solidFill>
                  <a:prstClr val="black">
                    <a:tint val="75000"/>
                  </a:prstClr>
                </a:solidFill>
              </a:rPr>
              <a:pPr/>
              <a:t>12/18/2019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BA5437-E782-4102-A859-AA5C6B95AC7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97517668"/>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0.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50.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0.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1686" y="0"/>
            <a:ext cx="9372600" cy="6858000"/>
          </a:xfrm>
        </p:spPr>
      </p:pic>
      <p:sp>
        <p:nvSpPr>
          <p:cNvPr id="14" name="Rectangle 13"/>
          <p:cNvSpPr/>
          <p:nvPr/>
        </p:nvSpPr>
        <p:spPr>
          <a:xfrm>
            <a:off x="-802974" y="838200"/>
            <a:ext cx="10251910" cy="1323439"/>
          </a:xfrm>
          <a:prstGeom prst="rect">
            <a:avLst/>
          </a:prstGeom>
          <a:noFill/>
        </p:spPr>
        <p:txBody>
          <a:bodyPr wrap="none" lIns="91440" tIns="45720" rIns="91440" bIns="45720">
            <a:spAutoFit/>
            <a:scene3d>
              <a:camera prst="isometricOffAxis1Right"/>
              <a:lightRig rig="soft" dir="tl">
                <a:rot lat="0" lon="0" rev="0"/>
              </a:lightRig>
            </a:scene3d>
            <a:sp3d contourW="25400" prstMaterial="matte">
              <a:bevelT w="25400" h="55880" prst="artDeco"/>
              <a:contourClr>
                <a:schemeClr val="accent2">
                  <a:tint val="20000"/>
                </a:schemeClr>
              </a:contourClr>
            </a:sp3d>
          </a:bodyPr>
          <a:lstStyle/>
          <a:p>
            <a:pPr algn="ctr"/>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Global and Local Winds</a:t>
            </a:r>
          </a:p>
        </p:txBody>
      </p:sp>
    </p:spTree>
    <p:extLst>
      <p:ext uri="{BB962C8B-B14F-4D97-AF65-F5344CB8AC3E}">
        <p14:creationId xmlns:p14="http://schemas.microsoft.com/office/powerpoint/2010/main" val="2740975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1143000"/>
          </a:xfrm>
        </p:spPr>
        <p:txBody>
          <a:bodyPr>
            <a:normAutofit/>
          </a:bodyPr>
          <a:lstStyle/>
          <a:p>
            <a:r>
              <a:rPr lang="en-US" dirty="0"/>
              <a:t>Global Winds</a:t>
            </a:r>
          </a:p>
        </p:txBody>
      </p:sp>
      <p:sp>
        <p:nvSpPr>
          <p:cNvPr id="3" name="Content Placeholder 2"/>
          <p:cNvSpPr>
            <a:spLocks noGrp="1"/>
          </p:cNvSpPr>
          <p:nvPr>
            <p:ph sz="half" idx="1"/>
          </p:nvPr>
        </p:nvSpPr>
        <p:spPr>
          <a:xfrm>
            <a:off x="228600" y="1371600"/>
            <a:ext cx="4038600" cy="4525963"/>
          </a:xfrm>
        </p:spPr>
        <p:txBody>
          <a:bodyPr>
            <a:normAutofit lnSpcReduction="10000"/>
          </a:bodyPr>
          <a:lstStyle/>
          <a:p>
            <a:pPr lvl="0"/>
            <a:r>
              <a:rPr lang="en-US" b="1" u="sng" dirty="0"/>
              <a:t>Polar Easterlies:</a:t>
            </a:r>
            <a:r>
              <a:rPr lang="en-US" u="sng" dirty="0"/>
              <a:t> </a:t>
            </a:r>
            <a:r>
              <a:rPr lang="en-US" dirty="0"/>
              <a:t>From 60-90 degrees latitude. </a:t>
            </a:r>
          </a:p>
          <a:p>
            <a:pPr lvl="0"/>
            <a:r>
              <a:rPr lang="en-US" b="1" u="sng" dirty="0"/>
              <a:t>Prevailing </a:t>
            </a:r>
            <a:r>
              <a:rPr lang="en-US" b="1" u="sng" dirty="0" err="1"/>
              <a:t>Westerlies</a:t>
            </a:r>
            <a:r>
              <a:rPr lang="en-US" b="1" u="sng" dirty="0"/>
              <a:t>:</a:t>
            </a:r>
            <a:r>
              <a:rPr lang="en-US" u="sng" dirty="0"/>
              <a:t> </a:t>
            </a:r>
            <a:r>
              <a:rPr lang="en-US" dirty="0"/>
              <a:t>From 30-60 degrees latitude (aka </a:t>
            </a:r>
            <a:r>
              <a:rPr lang="en-US" dirty="0" err="1"/>
              <a:t>Westerlies</a:t>
            </a:r>
            <a:r>
              <a:rPr lang="en-US" dirty="0"/>
              <a:t>). </a:t>
            </a:r>
          </a:p>
          <a:p>
            <a:pPr lvl="0"/>
            <a:r>
              <a:rPr lang="en-US" b="1" u="sng" dirty="0"/>
              <a:t>Tropical Easterlies:</a:t>
            </a:r>
            <a:r>
              <a:rPr lang="en-US" u="sng" dirty="0"/>
              <a:t> </a:t>
            </a:r>
            <a:r>
              <a:rPr lang="en-US" dirty="0"/>
              <a:t>From 0-30 degrees latitude (aka Trade Winds).</a:t>
            </a:r>
          </a:p>
          <a:p>
            <a:endParaRPr lang="en-US" dirty="0"/>
          </a:p>
        </p:txBody>
      </p:sp>
      <p:sp>
        <p:nvSpPr>
          <p:cNvPr id="4" name="Content Placeholder 3"/>
          <p:cNvSpPr>
            <a:spLocks noGrp="1"/>
          </p:cNvSpPr>
          <p:nvPr>
            <p:ph sz="half" idx="2"/>
          </p:nvPr>
        </p:nvSpPr>
        <p:spPr/>
        <p:txBody>
          <a:bodyPr>
            <a:normAutofit lnSpcReduction="10000"/>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600200"/>
            <a:ext cx="45720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5270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Rot="1" noChangeArrowheads="1"/>
          </p:cNvSpPr>
          <p:nvPr/>
        </p:nvSpPr>
        <p:spPr bwMode="auto">
          <a:xfrm>
            <a:off x="533400" y="0"/>
            <a:ext cx="8229600" cy="1143000"/>
          </a:xfrm>
          <a:prstGeom prst="rect">
            <a:avLst/>
          </a:prstGeom>
          <a:noFill/>
          <a:ln w="9525">
            <a:noFill/>
            <a:miter lim="800000"/>
            <a:headEnd/>
            <a:tailEnd/>
          </a:ln>
          <a:effectLst/>
        </p:spPr>
        <p:txBody>
          <a:bodyPr anchor="ctr"/>
          <a:lstStyle/>
          <a:p>
            <a:pPr algn="ctr">
              <a:defRPr/>
            </a:pPr>
            <a:r>
              <a:rPr lang="en-US" sz="4400" b="1" dirty="0">
                <a:solidFill>
                  <a:prstClr val="black"/>
                </a:solidFill>
                <a:effectLst>
                  <a:outerShdw blurRad="38100" dist="38100" dir="2700000" algn="tl">
                    <a:srgbClr val="C0C0C0"/>
                  </a:outerShdw>
                </a:effectLst>
              </a:rPr>
              <a:t>Doldrums</a:t>
            </a:r>
          </a:p>
        </p:txBody>
      </p:sp>
      <p:sp>
        <p:nvSpPr>
          <p:cNvPr id="409604" name="Rectangle 4"/>
          <p:cNvSpPr>
            <a:spLocks noChangeArrowheads="1"/>
          </p:cNvSpPr>
          <p:nvPr/>
        </p:nvSpPr>
        <p:spPr bwMode="auto">
          <a:xfrm>
            <a:off x="0" y="990600"/>
            <a:ext cx="9144000" cy="1828800"/>
          </a:xfrm>
          <a:prstGeom prst="rect">
            <a:avLst/>
          </a:prstGeom>
          <a:noFill/>
          <a:ln w="9525">
            <a:noFill/>
            <a:miter lim="800000"/>
            <a:headEnd/>
            <a:tailEnd/>
          </a:ln>
          <a:effectLst/>
        </p:spPr>
        <p:txBody>
          <a:bodyPr/>
          <a:lstStyle/>
          <a:p>
            <a:pPr marL="342900" indent="-342900">
              <a:spcBef>
                <a:spcPct val="20000"/>
              </a:spcBef>
              <a:buFontTx/>
              <a:buChar char="•"/>
              <a:defRPr/>
            </a:pPr>
            <a:r>
              <a:rPr lang="en-US" sz="3200">
                <a:solidFill>
                  <a:prstClr val="black"/>
                </a:solidFill>
                <a:effectLst>
                  <a:outerShdw blurRad="38100" dist="38100" dir="2700000" algn="tl">
                    <a:srgbClr val="C0C0C0"/>
                  </a:outerShdw>
                </a:effectLst>
              </a:rPr>
              <a:t>Where the trade winds meet around the equator</a:t>
            </a:r>
          </a:p>
          <a:p>
            <a:pPr marL="342900" indent="-342900">
              <a:spcBef>
                <a:spcPct val="20000"/>
              </a:spcBef>
              <a:buFontTx/>
              <a:buChar char="•"/>
              <a:defRPr/>
            </a:pPr>
            <a:r>
              <a:rPr lang="en-US" sz="3200">
                <a:solidFill>
                  <a:prstClr val="black"/>
                </a:solidFill>
                <a:effectLst>
                  <a:outerShdw blurRad="38100" dist="38100" dir="2700000" algn="tl">
                    <a:srgbClr val="C0C0C0"/>
                  </a:outerShdw>
                </a:effectLst>
              </a:rPr>
              <a:t>Very little wind because the warm air rising = low pressure</a:t>
            </a:r>
          </a:p>
        </p:txBody>
      </p:sp>
      <p:pic>
        <p:nvPicPr>
          <p:cNvPr id="61444" name="Picture 6" descr="globalcircul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743200"/>
            <a:ext cx="4657725"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5" name="AutoShape 7"/>
          <p:cNvSpPr>
            <a:spLocks noChangeArrowheads="1"/>
          </p:cNvSpPr>
          <p:nvPr/>
        </p:nvSpPr>
        <p:spPr bwMode="auto">
          <a:xfrm>
            <a:off x="457200" y="4267200"/>
            <a:ext cx="1905000" cy="914400"/>
          </a:xfrm>
          <a:prstGeom prst="rightArrow">
            <a:avLst>
              <a:gd name="adj1" fmla="val 50000"/>
              <a:gd name="adj2" fmla="val 52083"/>
            </a:avLst>
          </a:prstGeom>
          <a:solidFill>
            <a:srgbClr val="FF3300"/>
          </a:solidFill>
          <a:ln w="9525">
            <a:solidFill>
              <a:srgbClr val="FF0000"/>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prstClr val="black"/>
              </a:solidFill>
              <a:latin typeface="Century Gothic" pitchFamily="34" charset="0"/>
            </a:endParaRPr>
          </a:p>
        </p:txBody>
      </p:sp>
    </p:spTree>
    <p:extLst>
      <p:ext uri="{BB962C8B-B14F-4D97-AF65-F5344CB8AC3E}">
        <p14:creationId xmlns:p14="http://schemas.microsoft.com/office/powerpoint/2010/main" val="3928762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Rot="1" noChangeArrowheads="1"/>
          </p:cNvSpPr>
          <p:nvPr/>
        </p:nvSpPr>
        <p:spPr bwMode="auto">
          <a:xfrm>
            <a:off x="533400" y="0"/>
            <a:ext cx="8229600" cy="1143000"/>
          </a:xfrm>
          <a:prstGeom prst="rect">
            <a:avLst/>
          </a:prstGeom>
          <a:noFill/>
          <a:ln w="9525">
            <a:noFill/>
            <a:miter lim="800000"/>
            <a:headEnd/>
            <a:tailEnd/>
          </a:ln>
          <a:effectLst/>
        </p:spPr>
        <p:txBody>
          <a:bodyPr anchor="ctr"/>
          <a:lstStyle/>
          <a:p>
            <a:pPr algn="ctr">
              <a:defRPr/>
            </a:pPr>
            <a:r>
              <a:rPr lang="en-US" sz="4400" b="1" dirty="0">
                <a:solidFill>
                  <a:prstClr val="black"/>
                </a:solidFill>
                <a:effectLst>
                  <a:outerShdw blurRad="38100" dist="38100" dir="2700000" algn="tl">
                    <a:srgbClr val="C0C0C0"/>
                  </a:outerShdw>
                </a:effectLst>
              </a:rPr>
              <a:t>Horse Latitudes</a:t>
            </a:r>
          </a:p>
        </p:txBody>
      </p:sp>
      <p:sp>
        <p:nvSpPr>
          <p:cNvPr id="409604" name="Rectangle 4"/>
          <p:cNvSpPr>
            <a:spLocks noChangeArrowheads="1"/>
          </p:cNvSpPr>
          <p:nvPr/>
        </p:nvSpPr>
        <p:spPr bwMode="auto">
          <a:xfrm>
            <a:off x="0" y="990600"/>
            <a:ext cx="9144000" cy="1828800"/>
          </a:xfrm>
          <a:prstGeom prst="rect">
            <a:avLst/>
          </a:prstGeom>
          <a:noFill/>
          <a:ln w="9525">
            <a:noFill/>
            <a:miter lim="800000"/>
            <a:headEnd/>
            <a:tailEnd/>
          </a:ln>
          <a:effectLst/>
        </p:spPr>
        <p:txBody>
          <a:bodyPr/>
          <a:lstStyle/>
          <a:p>
            <a:pPr marL="342900" indent="-342900">
              <a:spcBef>
                <a:spcPct val="20000"/>
              </a:spcBef>
              <a:buFontTx/>
              <a:buChar char="•"/>
              <a:defRPr/>
            </a:pPr>
            <a:r>
              <a:rPr lang="en-US" sz="3200" dirty="0">
                <a:solidFill>
                  <a:prstClr val="black"/>
                </a:solidFill>
                <a:effectLst>
                  <a:outerShdw blurRad="38100" dist="38100" dir="2700000" algn="tl">
                    <a:srgbClr val="C0C0C0"/>
                  </a:outerShdw>
                </a:effectLst>
              </a:rPr>
              <a:t>High pressure areas… 30</a:t>
            </a:r>
            <a:r>
              <a:rPr lang="en-US" sz="3200" baseline="30000" dirty="0">
                <a:solidFill>
                  <a:prstClr val="black"/>
                </a:solidFill>
                <a:effectLst>
                  <a:outerShdw blurRad="38100" dist="38100" dir="2700000" algn="tl">
                    <a:srgbClr val="C0C0C0"/>
                  </a:outerShdw>
                </a:effectLst>
              </a:rPr>
              <a:t>0</a:t>
            </a:r>
            <a:r>
              <a:rPr lang="en-US" sz="3200" dirty="0">
                <a:solidFill>
                  <a:prstClr val="black"/>
                </a:solidFill>
                <a:effectLst>
                  <a:outerShdw blurRad="38100" dist="38100" dir="2700000" algn="tl">
                    <a:srgbClr val="C0C0C0"/>
                  </a:outerShdw>
                </a:effectLst>
              </a:rPr>
              <a:t>N and 30</a:t>
            </a:r>
            <a:r>
              <a:rPr lang="en-US" sz="3200" baseline="30000" dirty="0">
                <a:solidFill>
                  <a:prstClr val="black"/>
                </a:solidFill>
                <a:effectLst>
                  <a:outerShdw blurRad="38100" dist="38100" dir="2700000" algn="tl">
                    <a:srgbClr val="C0C0C0"/>
                  </a:outerShdw>
                </a:effectLst>
              </a:rPr>
              <a:t>0</a:t>
            </a:r>
            <a:r>
              <a:rPr lang="en-US" sz="3200" dirty="0">
                <a:solidFill>
                  <a:prstClr val="black"/>
                </a:solidFill>
                <a:effectLst>
                  <a:outerShdw blurRad="38100" dist="38100" dir="2700000" algn="tl">
                    <a:srgbClr val="C0C0C0"/>
                  </a:outerShdw>
                </a:effectLst>
              </a:rPr>
              <a:t>S</a:t>
            </a:r>
          </a:p>
          <a:p>
            <a:pPr marL="342900" indent="-342900">
              <a:spcBef>
                <a:spcPct val="20000"/>
              </a:spcBef>
              <a:buFontTx/>
              <a:buChar char="•"/>
              <a:defRPr/>
            </a:pPr>
            <a:r>
              <a:rPr lang="en-US" sz="3200" dirty="0">
                <a:solidFill>
                  <a:prstClr val="black"/>
                </a:solidFill>
                <a:effectLst>
                  <a:outerShdw blurRad="38100" dist="38100" dir="2700000" algn="tl">
                    <a:srgbClr val="C0C0C0"/>
                  </a:outerShdw>
                </a:effectLst>
              </a:rPr>
              <a:t>Very week winds</a:t>
            </a:r>
          </a:p>
        </p:txBody>
      </p:sp>
      <p:pic>
        <p:nvPicPr>
          <p:cNvPr id="62468" name="Picture 4" descr="globalcircul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743200"/>
            <a:ext cx="4657725"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9" name="AutoShape 6"/>
          <p:cNvSpPr>
            <a:spLocks noChangeArrowheads="1"/>
          </p:cNvSpPr>
          <p:nvPr/>
        </p:nvSpPr>
        <p:spPr bwMode="auto">
          <a:xfrm>
            <a:off x="533400" y="5257800"/>
            <a:ext cx="1905000" cy="457200"/>
          </a:xfrm>
          <a:prstGeom prst="rightArrow">
            <a:avLst>
              <a:gd name="adj1" fmla="val 50000"/>
              <a:gd name="adj2" fmla="val 104167"/>
            </a:avLst>
          </a:prstGeom>
          <a:solidFill>
            <a:srgbClr val="0000FF"/>
          </a:solidFill>
          <a:ln w="9525">
            <a:solidFill>
              <a:srgbClr val="0000FF"/>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prstClr val="black"/>
              </a:solidFill>
              <a:latin typeface="Century Gothic" pitchFamily="34" charset="0"/>
            </a:endParaRPr>
          </a:p>
        </p:txBody>
      </p:sp>
      <p:sp>
        <p:nvSpPr>
          <p:cNvPr id="62470" name="AutoShape 7"/>
          <p:cNvSpPr>
            <a:spLocks noChangeArrowheads="1"/>
          </p:cNvSpPr>
          <p:nvPr/>
        </p:nvSpPr>
        <p:spPr bwMode="auto">
          <a:xfrm>
            <a:off x="533400" y="3657600"/>
            <a:ext cx="1905000" cy="457200"/>
          </a:xfrm>
          <a:prstGeom prst="rightArrow">
            <a:avLst>
              <a:gd name="adj1" fmla="val 50000"/>
              <a:gd name="adj2" fmla="val 104167"/>
            </a:avLst>
          </a:prstGeom>
          <a:solidFill>
            <a:srgbClr val="0000FF"/>
          </a:solidFill>
          <a:ln w="9525">
            <a:solidFill>
              <a:srgbClr val="0000FF"/>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prstClr val="black"/>
              </a:solidFill>
              <a:latin typeface="Century Gothic" pitchFamily="34" charset="0"/>
            </a:endParaRPr>
          </a:p>
        </p:txBody>
      </p:sp>
    </p:spTree>
    <p:extLst>
      <p:ext uri="{BB962C8B-B14F-4D97-AF65-F5344CB8AC3E}">
        <p14:creationId xmlns:p14="http://schemas.microsoft.com/office/powerpoint/2010/main" val="3409184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Grp="1" noRot="1" noChangeArrowheads="1"/>
          </p:cNvSpPr>
          <p:nvPr>
            <p:ph type="title" idx="4294967295"/>
          </p:nvPr>
        </p:nvSpPr>
        <p:spPr>
          <a:xfrm>
            <a:off x="0" y="76200"/>
            <a:ext cx="8229600" cy="1143000"/>
          </a:xfrm>
        </p:spPr>
        <p:txBody>
          <a:bodyPr/>
          <a:lstStyle/>
          <a:p>
            <a:pPr marL="484632" indent="0" eaLnBrk="1" fontAlgn="auto" hangingPunct="1">
              <a:spcAft>
                <a:spcPts val="0"/>
              </a:spcAft>
              <a:defRPr/>
            </a:pPr>
            <a:r>
              <a:rPr lang="en-US" b="1">
                <a:solidFill>
                  <a:srgbClr val="7DC4C9"/>
                </a:solidFill>
                <a:effectLst>
                  <a:outerShdw blurRad="38100" dist="38100" dir="2700000" algn="tl">
                    <a:srgbClr val="000000"/>
                  </a:outerShdw>
                </a:effectLst>
              </a:rPr>
              <a:t>Jet Streams</a:t>
            </a:r>
          </a:p>
        </p:txBody>
      </p:sp>
      <p:sp>
        <p:nvSpPr>
          <p:cNvPr id="417795" name="Rectangle 3"/>
          <p:cNvSpPr>
            <a:spLocks noGrp="1" noChangeArrowheads="1"/>
          </p:cNvSpPr>
          <p:nvPr>
            <p:ph type="body" idx="4294967295"/>
          </p:nvPr>
        </p:nvSpPr>
        <p:spPr>
          <a:xfrm>
            <a:off x="0" y="1295400"/>
            <a:ext cx="5638800" cy="4525963"/>
          </a:xfrm>
        </p:spPr>
        <p:txBody>
          <a:bodyPr>
            <a:normAutofit/>
          </a:bodyPr>
          <a:lstStyle/>
          <a:p>
            <a:pPr marL="448056" indent="-384048" eaLnBrk="1" fontAlgn="auto" hangingPunct="1">
              <a:spcAft>
                <a:spcPts val="0"/>
              </a:spcAft>
              <a:buFont typeface="Wingdings 2"/>
              <a:buChar char=""/>
              <a:defRPr/>
            </a:pPr>
            <a:r>
              <a:rPr lang="en-US" dirty="0">
                <a:effectLst>
                  <a:outerShdw blurRad="38100" dist="38100" dir="2700000" algn="tl">
                    <a:srgbClr val="FFFFFF"/>
                  </a:outerShdw>
                </a:effectLst>
              </a:rPr>
              <a:t>Bands of high speed winds</a:t>
            </a:r>
          </a:p>
          <a:p>
            <a:pPr marL="448056" indent="-384048" eaLnBrk="1" fontAlgn="auto" hangingPunct="1">
              <a:spcAft>
                <a:spcPts val="0"/>
              </a:spcAft>
              <a:buFont typeface="Wingdings 2"/>
              <a:buChar char=""/>
              <a:defRPr/>
            </a:pPr>
            <a:r>
              <a:rPr lang="en-US" dirty="0">
                <a:effectLst>
                  <a:outerShdw blurRad="38100" dist="38100" dir="2700000" algn="tl">
                    <a:srgbClr val="FFFFFF"/>
                  </a:outerShdw>
                </a:effectLst>
              </a:rPr>
              <a:t>Upper troposphere and lower stratosphere</a:t>
            </a:r>
          </a:p>
          <a:p>
            <a:pPr marL="448056" indent="-384048" eaLnBrk="1" fontAlgn="auto" hangingPunct="1">
              <a:spcAft>
                <a:spcPts val="0"/>
              </a:spcAft>
              <a:buFont typeface="Wingdings 2"/>
              <a:buChar char=""/>
              <a:defRPr/>
            </a:pPr>
            <a:r>
              <a:rPr lang="en-US" dirty="0">
                <a:effectLst>
                  <a:outerShdw blurRad="38100" dist="38100" dir="2700000" algn="tl">
                    <a:srgbClr val="FFFFFF"/>
                  </a:outerShdw>
                </a:effectLst>
              </a:rPr>
              <a:t>Blow from west to east at speeds of 200-400 km/hr.</a:t>
            </a:r>
          </a:p>
          <a:p>
            <a:pPr marL="448056" indent="-384048" eaLnBrk="1" fontAlgn="auto" hangingPunct="1">
              <a:spcAft>
                <a:spcPts val="0"/>
              </a:spcAft>
              <a:buFont typeface="Wingdings 2"/>
              <a:buChar char=""/>
              <a:defRPr/>
            </a:pPr>
            <a:r>
              <a:rPr lang="en-US" dirty="0">
                <a:effectLst>
                  <a:outerShdw blurRad="38100" dist="38100" dir="2700000" algn="tl">
                    <a:srgbClr val="FFFFFF"/>
                  </a:outerShdw>
                </a:effectLst>
              </a:rPr>
              <a:t>Help airplanes save fuel and time when traveling east.</a:t>
            </a:r>
          </a:p>
        </p:txBody>
      </p:sp>
      <p:pic>
        <p:nvPicPr>
          <p:cNvPr id="45060" name="Picture 5" descr="FIG07_014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2125" y="1905000"/>
            <a:ext cx="349567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7" descr="600px-Airplane_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4876800"/>
            <a:ext cx="571500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79661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417795">
                                            <p:txEl>
                                              <p:pRg st="0" end="0"/>
                                            </p:txEl>
                                          </p:spTgt>
                                        </p:tgtEl>
                                        <p:attrNameLst>
                                          <p:attrName>style.visibility</p:attrName>
                                        </p:attrNameLst>
                                      </p:cBhvr>
                                      <p:to>
                                        <p:strVal val="visible"/>
                                      </p:to>
                                    </p:set>
                                    <p:anim to="" calcmode="lin" valueType="num">
                                      <p:cBhvr>
                                        <p:cTn id="7" dur="1" fill="hold"/>
                                        <p:tgtEl>
                                          <p:spTgt spid="417795">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45060"/>
                                        </p:tgtEl>
                                        <p:attrNameLst>
                                          <p:attrName>style.visibility</p:attrName>
                                        </p:attrNameLst>
                                      </p:cBhvr>
                                      <p:to>
                                        <p:strVal val="visible"/>
                                      </p:to>
                                    </p:set>
                                    <p:anim to="" calcmode="lin" valueType="num">
                                      <p:cBhvr>
                                        <p:cTn id="10" dur="1" fill="hold"/>
                                        <p:tgtEl>
                                          <p:spTgt spid="45060"/>
                                        </p:tgtEl>
                                        <p:attrNameLst>
                                          <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4" presetClass="entr" presetSubtype="0" fill="hold" nodeType="clickEffect">
                                  <p:stCondLst>
                                    <p:cond delay="0"/>
                                  </p:stCondLst>
                                  <p:childTnLst>
                                    <p:set>
                                      <p:cBhvr>
                                        <p:cTn id="14" dur="1" fill="hold">
                                          <p:stCondLst>
                                            <p:cond delay="0"/>
                                          </p:stCondLst>
                                        </p:cTn>
                                        <p:tgtEl>
                                          <p:spTgt spid="417795">
                                            <p:txEl>
                                              <p:pRg st="1" end="1"/>
                                            </p:txEl>
                                          </p:spTgt>
                                        </p:tgtEl>
                                        <p:attrNameLst>
                                          <p:attrName>style.visibility</p:attrName>
                                        </p:attrNameLst>
                                      </p:cBhvr>
                                      <p:to>
                                        <p:strVal val="visible"/>
                                      </p:to>
                                    </p:set>
                                    <p:anim to="" calcmode="lin" valueType="num">
                                      <p:cBhvr>
                                        <p:cTn id="15" dur="1" fill="hold"/>
                                        <p:tgtEl>
                                          <p:spTgt spid="417795">
                                            <p:txEl>
                                              <p:pRg st="1" end="1"/>
                                            </p:txEl>
                                          </p:spTgt>
                                        </p:tgtEl>
                                        <p:attrNameLst>
                                          <p:attrName/>
                                        </p:attrNameLst>
                                      </p:cBhvr>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4" presetClass="entr" presetSubtype="0" fill="hold" nodeType="clickEffect">
                                  <p:stCondLst>
                                    <p:cond delay="0"/>
                                  </p:stCondLst>
                                  <p:childTnLst>
                                    <p:set>
                                      <p:cBhvr>
                                        <p:cTn id="19" dur="1" fill="hold">
                                          <p:stCondLst>
                                            <p:cond delay="0"/>
                                          </p:stCondLst>
                                        </p:cTn>
                                        <p:tgtEl>
                                          <p:spTgt spid="417795">
                                            <p:txEl>
                                              <p:pRg st="2" end="2"/>
                                            </p:txEl>
                                          </p:spTgt>
                                        </p:tgtEl>
                                        <p:attrNameLst>
                                          <p:attrName>style.visibility</p:attrName>
                                        </p:attrNameLst>
                                      </p:cBhvr>
                                      <p:to>
                                        <p:strVal val="visible"/>
                                      </p:to>
                                    </p:set>
                                    <p:anim to="" calcmode="lin" valueType="num">
                                      <p:cBhvr>
                                        <p:cTn id="20" dur="1" fill="hold"/>
                                        <p:tgtEl>
                                          <p:spTgt spid="417795">
                                            <p:txEl>
                                              <p:pRg st="2" end="2"/>
                                            </p:txEl>
                                          </p:spTgt>
                                        </p:tgtEl>
                                        <p:attrNameLst>
                                          <p:attrName/>
                                        </p:attrNameLst>
                                      </p:cBhvr>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4" presetClass="entr" presetSubtype="0" fill="hold" nodeType="clickEffect">
                                  <p:stCondLst>
                                    <p:cond delay="0"/>
                                  </p:stCondLst>
                                  <p:childTnLst>
                                    <p:set>
                                      <p:cBhvr>
                                        <p:cTn id="24" dur="1" fill="hold">
                                          <p:stCondLst>
                                            <p:cond delay="0"/>
                                          </p:stCondLst>
                                        </p:cTn>
                                        <p:tgtEl>
                                          <p:spTgt spid="417795">
                                            <p:txEl>
                                              <p:pRg st="3" end="3"/>
                                            </p:txEl>
                                          </p:spTgt>
                                        </p:tgtEl>
                                        <p:attrNameLst>
                                          <p:attrName>style.visibility</p:attrName>
                                        </p:attrNameLst>
                                      </p:cBhvr>
                                      <p:to>
                                        <p:strVal val="visible"/>
                                      </p:to>
                                    </p:set>
                                    <p:anim to="" calcmode="lin" valueType="num">
                                      <p:cBhvr>
                                        <p:cTn id="25" dur="1" fill="hold"/>
                                        <p:tgtEl>
                                          <p:spTgt spid="417795">
                                            <p:txEl>
                                              <p:pRg st="3" end="3"/>
                                            </p:txEl>
                                          </p:spTgt>
                                        </p:tgtEl>
                                        <p:attrNameLst>
                                          <p:attrName/>
                                        </p:attrNameLst>
                                      </p:cBhvr>
                                    </p:anim>
                                  </p:childTnLst>
                                </p:cTn>
                              </p:par>
                              <p:par>
                                <p:cTn id="26" presetID="2" presetClass="entr" presetSubtype="4" fill="hold" nodeType="withEffect">
                                  <p:stCondLst>
                                    <p:cond delay="0"/>
                                  </p:stCondLst>
                                  <p:childTnLst>
                                    <p:set>
                                      <p:cBhvr>
                                        <p:cTn id="27" dur="1" fill="hold">
                                          <p:stCondLst>
                                            <p:cond delay="0"/>
                                          </p:stCondLst>
                                        </p:cTn>
                                        <p:tgtEl>
                                          <p:spTgt spid="45061"/>
                                        </p:tgtEl>
                                        <p:attrNameLst>
                                          <p:attrName>style.visibility</p:attrName>
                                        </p:attrNameLst>
                                      </p:cBhvr>
                                      <p:to>
                                        <p:strVal val="visible"/>
                                      </p:to>
                                    </p:set>
                                    <p:anim calcmode="lin" valueType="num">
                                      <p:cBhvr additive="base">
                                        <p:cTn id="28" dur="500" fill="hold"/>
                                        <p:tgtEl>
                                          <p:spTgt spid="45061"/>
                                        </p:tgtEl>
                                        <p:attrNameLst>
                                          <p:attrName>ppt_x</p:attrName>
                                        </p:attrNameLst>
                                      </p:cBhvr>
                                      <p:tavLst>
                                        <p:tav tm="0">
                                          <p:val>
                                            <p:strVal val="#ppt_x"/>
                                          </p:val>
                                        </p:tav>
                                        <p:tav tm="100000">
                                          <p:val>
                                            <p:strVal val="#ppt_x"/>
                                          </p:val>
                                        </p:tav>
                                      </p:tavLst>
                                    </p:anim>
                                    <p:anim calcmode="lin" valueType="num">
                                      <p:cBhvr additive="base">
                                        <p:cTn id="29" dur="500" fill="hold"/>
                                        <p:tgtEl>
                                          <p:spTgt spid="450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Winds</a:t>
            </a:r>
          </a:p>
        </p:txBody>
      </p:sp>
      <p:sp>
        <p:nvSpPr>
          <p:cNvPr id="3" name="Content Placeholder 2"/>
          <p:cNvSpPr>
            <a:spLocks noGrp="1"/>
          </p:cNvSpPr>
          <p:nvPr>
            <p:ph idx="1"/>
          </p:nvPr>
        </p:nvSpPr>
        <p:spPr>
          <a:xfrm>
            <a:off x="152400" y="1066800"/>
            <a:ext cx="8763000" cy="5562600"/>
          </a:xfrm>
        </p:spPr>
        <p:txBody>
          <a:bodyPr>
            <a:normAutofit/>
          </a:bodyPr>
          <a:lstStyle/>
          <a:p>
            <a:r>
              <a:rPr lang="en-US" b="1"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Local Winds </a:t>
            </a:r>
            <a:r>
              <a:rPr lang="en-US" dirty="0"/>
              <a:t> generally move short distances and can blow from any direction; caused by unequal heating of Earth’s surface within a small area</a:t>
            </a:r>
          </a:p>
          <a:p>
            <a:r>
              <a:rPr lang="en-US" dirty="0"/>
              <a:t>They are affected by the geographical features of an area, which can produce temperature differences that cause local winds</a:t>
            </a:r>
          </a:p>
          <a:p>
            <a:r>
              <a:rPr lang="en-US" b="1"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Types:</a:t>
            </a:r>
          </a:p>
          <a:p>
            <a:pPr lvl="1">
              <a:buFont typeface="Courier New" panose="02070309020205020404" pitchFamily="49" charset="0"/>
              <a:buChar char="o"/>
            </a:pPr>
            <a:r>
              <a:rPr lang="en-US" b="1"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Sea breeze &amp; land Breeze</a:t>
            </a:r>
          </a:p>
          <a:p>
            <a:pPr lvl="1">
              <a:buFont typeface="Courier New" panose="02070309020205020404" pitchFamily="49" charset="0"/>
              <a:buChar char="o"/>
            </a:pPr>
            <a:r>
              <a:rPr lang="en-US" b="1"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Mountain breeze &amp; valley breeze</a:t>
            </a:r>
          </a:p>
          <a:p>
            <a:endParaRPr lang="en-US" dirty="0"/>
          </a:p>
        </p:txBody>
      </p:sp>
    </p:spTree>
    <p:extLst>
      <p:ext uri="{BB962C8B-B14F-4D97-AF65-F5344CB8AC3E}">
        <p14:creationId xmlns:p14="http://schemas.microsoft.com/office/powerpoint/2010/main" val="3459371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p:cNvSpPr>
            <a:spLocks noGrp="1" noRot="1" noChangeArrowheads="1"/>
          </p:cNvSpPr>
          <p:nvPr>
            <p:ph type="title" idx="4294967295"/>
          </p:nvPr>
        </p:nvSpPr>
        <p:spPr>
          <a:xfrm>
            <a:off x="0" y="274638"/>
            <a:ext cx="8229600" cy="1143000"/>
          </a:xfrm>
        </p:spPr>
        <p:txBody>
          <a:bodyPr/>
          <a:lstStyle/>
          <a:p>
            <a:pPr marL="484632" indent="0" eaLnBrk="1" fontAlgn="auto" hangingPunct="1">
              <a:spcAft>
                <a:spcPts val="0"/>
              </a:spcAft>
              <a:defRPr/>
            </a:pPr>
            <a:r>
              <a:rPr lang="en-US" b="1">
                <a:solidFill>
                  <a:srgbClr val="7DC4C9"/>
                </a:solidFill>
                <a:effectLst>
                  <a:outerShdw blurRad="38100" dist="38100" dir="2700000" algn="tl">
                    <a:srgbClr val="000000"/>
                  </a:outerShdw>
                </a:effectLst>
              </a:rPr>
              <a:t>Sea Breeze (Morning)</a:t>
            </a:r>
          </a:p>
        </p:txBody>
      </p:sp>
      <p:pic>
        <p:nvPicPr>
          <p:cNvPr id="39939" name="Picture 5" descr="seabreez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371600"/>
            <a:ext cx="5572125"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Text Box 6"/>
          <p:cNvSpPr txBox="1">
            <a:spLocks noChangeArrowheads="1"/>
          </p:cNvSpPr>
          <p:nvPr/>
        </p:nvSpPr>
        <p:spPr bwMode="auto">
          <a:xfrm>
            <a:off x="609600" y="4572000"/>
            <a:ext cx="82296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altLang="en-US" sz="2800">
                <a:solidFill>
                  <a:prstClr val="black"/>
                </a:solidFill>
                <a:latin typeface="Century Gothic" pitchFamily="34" charset="0"/>
              </a:rPr>
              <a:t>Land heats up faster than water.  Hot air over land rises (Low Pressure), cool air over water falls (High Pressure).  Winds move from the water (High Pressure) to the land (Low Pressure).</a:t>
            </a:r>
          </a:p>
        </p:txBody>
      </p:sp>
    </p:spTree>
    <p:extLst>
      <p:ext uri="{BB962C8B-B14F-4D97-AF65-F5344CB8AC3E}">
        <p14:creationId xmlns:p14="http://schemas.microsoft.com/office/powerpoint/2010/main" val="34193389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nodeType="withEffect">
                                  <p:stCondLst>
                                    <p:cond delay="0"/>
                                  </p:stCondLst>
                                  <p:childTnLst>
                                    <p:set>
                                      <p:cBhvr>
                                        <p:cTn id="6" dur="1" fill="hold">
                                          <p:stCondLst>
                                            <p:cond delay="0"/>
                                          </p:stCondLst>
                                        </p:cTn>
                                        <p:tgtEl>
                                          <p:spTgt spid="39939"/>
                                        </p:tgtEl>
                                        <p:attrNameLst>
                                          <p:attrName>style.visibility</p:attrName>
                                        </p:attrNameLst>
                                      </p:cBhvr>
                                      <p:to>
                                        <p:strVal val="visible"/>
                                      </p:to>
                                    </p:set>
                                    <p:anim to="" calcmode="lin" valueType="num">
                                      <p:cBhvr>
                                        <p:cTn id="7" dur="1" fill="hold"/>
                                        <p:tgtEl>
                                          <p:spTgt spid="39939"/>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39940"/>
                                        </p:tgtEl>
                                        <p:attrNameLst>
                                          <p:attrName>style.visibility</p:attrName>
                                        </p:attrNameLst>
                                      </p:cBhvr>
                                      <p:to>
                                        <p:strVal val="visible"/>
                                      </p:to>
                                    </p:set>
                                    <p:anim to="" calcmode="lin" valueType="num">
                                      <p:cBhvr>
                                        <p:cTn id="10" dur="1" fill="hold"/>
                                        <p:tgtEl>
                                          <p:spTgt spid="3994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noRot="1" noChangeArrowheads="1"/>
          </p:cNvSpPr>
          <p:nvPr>
            <p:ph type="title" idx="4294967295"/>
          </p:nvPr>
        </p:nvSpPr>
        <p:spPr>
          <a:xfrm>
            <a:off x="0" y="274638"/>
            <a:ext cx="8229600" cy="1143000"/>
          </a:xfrm>
        </p:spPr>
        <p:txBody>
          <a:bodyPr/>
          <a:lstStyle/>
          <a:p>
            <a:pPr marL="484632" indent="0" eaLnBrk="1" fontAlgn="auto" hangingPunct="1">
              <a:spcAft>
                <a:spcPts val="0"/>
              </a:spcAft>
              <a:defRPr/>
            </a:pPr>
            <a:r>
              <a:rPr lang="en-US" b="1">
                <a:solidFill>
                  <a:srgbClr val="7DC4C9"/>
                </a:solidFill>
                <a:effectLst>
                  <a:outerShdw blurRad="38100" dist="38100" dir="2700000" algn="tl">
                    <a:srgbClr val="000000"/>
                  </a:outerShdw>
                </a:effectLst>
              </a:rPr>
              <a:t>Land Breeze (Evening)</a:t>
            </a:r>
          </a:p>
        </p:txBody>
      </p:sp>
      <p:pic>
        <p:nvPicPr>
          <p:cNvPr id="40963" name="Picture 5" descr="landbreez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295400"/>
            <a:ext cx="556260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Text Box 6"/>
          <p:cNvSpPr txBox="1">
            <a:spLocks noChangeArrowheads="1"/>
          </p:cNvSpPr>
          <p:nvPr/>
        </p:nvSpPr>
        <p:spPr bwMode="auto">
          <a:xfrm>
            <a:off x="609600" y="4572000"/>
            <a:ext cx="82296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altLang="en-US" sz="2800">
                <a:solidFill>
                  <a:prstClr val="black"/>
                </a:solidFill>
                <a:latin typeface="Century Gothic" pitchFamily="34" charset="0"/>
              </a:rPr>
              <a:t>Land cools off faster than water.  Cool air over land falls (High Pressure), warm air over water rises (Low Pressure).  Winds move from the land (High Pressure) to the water (Low Pressure).</a:t>
            </a:r>
          </a:p>
        </p:txBody>
      </p:sp>
    </p:spTree>
    <p:extLst>
      <p:ext uri="{BB962C8B-B14F-4D97-AF65-F5344CB8AC3E}">
        <p14:creationId xmlns:p14="http://schemas.microsoft.com/office/powerpoint/2010/main" val="41692226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nodeType="withEffect">
                                  <p:stCondLst>
                                    <p:cond delay="0"/>
                                  </p:stCondLst>
                                  <p:childTnLst>
                                    <p:set>
                                      <p:cBhvr>
                                        <p:cTn id="6" dur="1" fill="hold">
                                          <p:stCondLst>
                                            <p:cond delay="0"/>
                                          </p:stCondLst>
                                        </p:cTn>
                                        <p:tgtEl>
                                          <p:spTgt spid="40963"/>
                                        </p:tgtEl>
                                        <p:attrNameLst>
                                          <p:attrName>style.visibility</p:attrName>
                                        </p:attrNameLst>
                                      </p:cBhvr>
                                      <p:to>
                                        <p:strVal val="visible"/>
                                      </p:to>
                                    </p:set>
                                    <p:anim to="" calcmode="lin" valueType="num">
                                      <p:cBhvr>
                                        <p:cTn id="7" dur="1" fill="hold"/>
                                        <p:tgtEl>
                                          <p:spTgt spid="40963"/>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40964"/>
                                        </p:tgtEl>
                                        <p:attrNameLst>
                                          <p:attrName>style.visibility</p:attrName>
                                        </p:attrNameLst>
                                      </p:cBhvr>
                                      <p:to>
                                        <p:strVal val="visible"/>
                                      </p:to>
                                    </p:set>
                                    <p:anim to="" calcmode="lin" valueType="num">
                                      <p:cBhvr>
                                        <p:cTn id="10" dur="1" fill="hold"/>
                                        <p:tgtEl>
                                          <p:spTgt spid="4096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p:cNvSpPr>
            <a:spLocks noGrp="1" noRot="1" noChangeArrowheads="1"/>
          </p:cNvSpPr>
          <p:nvPr>
            <p:ph type="title" idx="4294967295"/>
          </p:nvPr>
        </p:nvSpPr>
        <p:spPr>
          <a:xfrm>
            <a:off x="0" y="274638"/>
            <a:ext cx="8229600" cy="1143000"/>
          </a:xfrm>
        </p:spPr>
        <p:txBody>
          <a:bodyPr/>
          <a:lstStyle/>
          <a:p>
            <a:pPr marL="484632" indent="0" eaLnBrk="1" fontAlgn="auto" hangingPunct="1">
              <a:spcAft>
                <a:spcPts val="0"/>
              </a:spcAft>
              <a:defRPr/>
            </a:pPr>
            <a:r>
              <a:rPr lang="en-US" b="1">
                <a:solidFill>
                  <a:srgbClr val="7DC4C9"/>
                </a:solidFill>
                <a:effectLst>
                  <a:outerShdw blurRad="38100" dist="38100" dir="2700000" algn="tl">
                    <a:srgbClr val="000000"/>
                  </a:outerShdw>
                </a:effectLst>
              </a:rPr>
              <a:t>Valley Breeze (Day)</a:t>
            </a:r>
          </a:p>
        </p:txBody>
      </p:sp>
      <p:pic>
        <p:nvPicPr>
          <p:cNvPr id="67587" name="Picture 6" descr="valleybreez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171575"/>
            <a:ext cx="5553075"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3" name="Text Box 6"/>
          <p:cNvSpPr txBox="1">
            <a:spLocks noChangeArrowheads="1"/>
          </p:cNvSpPr>
          <p:nvPr/>
        </p:nvSpPr>
        <p:spPr bwMode="auto">
          <a:xfrm>
            <a:off x="152400" y="4419600"/>
            <a:ext cx="89916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altLang="en-US" sz="2800" dirty="0">
                <a:solidFill>
                  <a:prstClr val="black"/>
                </a:solidFill>
                <a:latin typeface="Century Gothic" pitchFamily="34" charset="0"/>
              </a:rPr>
              <a:t>During the day the sun warms the air slopes, creating a valley breeze… </a:t>
            </a:r>
          </a:p>
          <a:p>
            <a:pPr>
              <a:spcBef>
                <a:spcPct val="50000"/>
              </a:spcBef>
            </a:pPr>
            <a:r>
              <a:rPr lang="en-US" altLang="en-US" sz="2800" dirty="0">
                <a:solidFill>
                  <a:prstClr val="black"/>
                </a:solidFill>
                <a:latin typeface="Century Gothic" pitchFamily="34" charset="0"/>
              </a:rPr>
              <a:t>at nightfall, the air along the mountain slopes cools…</a:t>
            </a:r>
          </a:p>
        </p:txBody>
      </p:sp>
    </p:spTree>
    <p:extLst>
      <p:ext uri="{BB962C8B-B14F-4D97-AF65-F5344CB8AC3E}">
        <p14:creationId xmlns:p14="http://schemas.microsoft.com/office/powerpoint/2010/main" val="12251729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withEffect">
                                  <p:stCondLst>
                                    <p:cond delay="0"/>
                                  </p:stCondLst>
                                  <p:childTnLst>
                                    <p:set>
                                      <p:cBhvr>
                                        <p:cTn id="6" dur="1" fill="hold">
                                          <p:stCondLst>
                                            <p:cond delay="0"/>
                                          </p:stCondLst>
                                        </p:cTn>
                                        <p:tgtEl>
                                          <p:spTgt spid="55303"/>
                                        </p:tgtEl>
                                        <p:attrNameLst>
                                          <p:attrName>style.visibility</p:attrName>
                                        </p:attrNameLst>
                                      </p:cBhvr>
                                      <p:to>
                                        <p:strVal val="visible"/>
                                      </p:to>
                                    </p:set>
                                    <p:anim to="" calcmode="lin" valueType="num">
                                      <p:cBhvr>
                                        <p:cTn id="7" dur="1" fill="hold"/>
                                        <p:tgtEl>
                                          <p:spTgt spid="5530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p:cNvSpPr>
            <a:spLocks noGrp="1" noRot="1" noChangeArrowheads="1"/>
          </p:cNvSpPr>
          <p:nvPr>
            <p:ph type="title" idx="4294967295"/>
          </p:nvPr>
        </p:nvSpPr>
        <p:spPr>
          <a:xfrm>
            <a:off x="0" y="274638"/>
            <a:ext cx="8229600" cy="1143000"/>
          </a:xfrm>
        </p:spPr>
        <p:txBody>
          <a:bodyPr/>
          <a:lstStyle/>
          <a:p>
            <a:pPr marL="484632" indent="0" eaLnBrk="1" fontAlgn="auto" hangingPunct="1">
              <a:spcAft>
                <a:spcPts val="0"/>
              </a:spcAft>
              <a:defRPr/>
            </a:pPr>
            <a:r>
              <a:rPr lang="en-US" b="1">
                <a:solidFill>
                  <a:srgbClr val="7DC4C9"/>
                </a:solidFill>
                <a:effectLst>
                  <a:outerShdw blurRad="38100" dist="38100" dir="2700000" algn="tl">
                    <a:srgbClr val="C0C0C0"/>
                  </a:outerShdw>
                </a:effectLst>
              </a:rPr>
              <a:t>Mountain Breeze (Night)</a:t>
            </a:r>
          </a:p>
        </p:txBody>
      </p:sp>
      <p:sp>
        <p:nvSpPr>
          <p:cNvPr id="56324" name="Text Box 6"/>
          <p:cNvSpPr txBox="1">
            <a:spLocks noChangeArrowheads="1"/>
          </p:cNvSpPr>
          <p:nvPr/>
        </p:nvSpPr>
        <p:spPr bwMode="auto">
          <a:xfrm>
            <a:off x="533400" y="4876800"/>
            <a:ext cx="8229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altLang="en-US" sz="2800">
                <a:solidFill>
                  <a:prstClr val="black"/>
                </a:solidFill>
                <a:latin typeface="Century Gothic" pitchFamily="34" charset="0"/>
              </a:rPr>
              <a:t>This cool air moves down the slopes into the valley, producing a mountain breeze!</a:t>
            </a:r>
          </a:p>
        </p:txBody>
      </p:sp>
      <p:pic>
        <p:nvPicPr>
          <p:cNvPr id="68612" name="Picture 9" descr="mountainbreez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447800"/>
            <a:ext cx="5572125"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968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withEffect">
                                  <p:stCondLst>
                                    <p:cond delay="0"/>
                                  </p:stCondLst>
                                  <p:childTnLst>
                                    <p:set>
                                      <p:cBhvr>
                                        <p:cTn id="6" dur="1" fill="hold">
                                          <p:stCondLst>
                                            <p:cond delay="0"/>
                                          </p:stCondLst>
                                        </p:cTn>
                                        <p:tgtEl>
                                          <p:spTgt spid="56324"/>
                                        </p:tgtEl>
                                        <p:attrNameLst>
                                          <p:attrName>style.visibility</p:attrName>
                                        </p:attrNameLst>
                                      </p:cBhvr>
                                      <p:to>
                                        <p:strVal val="visible"/>
                                      </p:to>
                                    </p:set>
                                    <p:anim to="" calcmode="lin" valueType="num">
                                      <p:cBhvr>
                                        <p:cTn id="7" dur="1" fill="hold"/>
                                        <p:tgtEl>
                                          <p:spTgt spid="5632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p:cNvSpPr>
            <a:spLocks noGrp="1" noRot="1" noChangeArrowheads="1"/>
          </p:cNvSpPr>
          <p:nvPr>
            <p:ph type="title" idx="4294967295"/>
          </p:nvPr>
        </p:nvSpPr>
        <p:spPr>
          <a:xfrm>
            <a:off x="4114800" y="274638"/>
            <a:ext cx="5029200" cy="1143000"/>
          </a:xfrm>
        </p:spPr>
        <p:txBody>
          <a:bodyPr/>
          <a:lstStyle/>
          <a:p>
            <a:pPr marL="484632" indent="0" eaLnBrk="1" fontAlgn="auto" hangingPunct="1">
              <a:spcAft>
                <a:spcPts val="0"/>
              </a:spcAft>
              <a:defRPr/>
            </a:pPr>
            <a:r>
              <a:rPr lang="en-US" b="1">
                <a:solidFill>
                  <a:srgbClr val="7DC4C9"/>
                </a:solidFill>
                <a:effectLst>
                  <a:outerShdw blurRad="38100" dist="38100" dir="2700000" algn="tl">
                    <a:srgbClr val="000000"/>
                  </a:outerShdw>
                </a:effectLst>
              </a:rPr>
              <a:t>Measuring Wind</a:t>
            </a:r>
          </a:p>
        </p:txBody>
      </p:sp>
      <p:sp>
        <p:nvSpPr>
          <p:cNvPr id="402435" name="Rectangle 3"/>
          <p:cNvSpPr>
            <a:spLocks noGrp="1" noChangeArrowheads="1"/>
          </p:cNvSpPr>
          <p:nvPr>
            <p:ph type="body" idx="4294967295"/>
          </p:nvPr>
        </p:nvSpPr>
        <p:spPr>
          <a:xfrm>
            <a:off x="0" y="2895600"/>
            <a:ext cx="5486400" cy="3733800"/>
          </a:xfrm>
        </p:spPr>
        <p:txBody>
          <a:bodyPr>
            <a:normAutofit/>
          </a:bodyPr>
          <a:lstStyle/>
          <a:p>
            <a:pPr marL="448056" indent="-384048" eaLnBrk="1" fontAlgn="auto" hangingPunct="1">
              <a:spcAft>
                <a:spcPts val="0"/>
              </a:spcAft>
              <a:buFont typeface="Wingdings 2"/>
              <a:buChar char=""/>
              <a:defRPr/>
            </a:pPr>
            <a:r>
              <a:rPr lang="en-US" sz="2400">
                <a:effectLst>
                  <a:outerShdw blurRad="38100" dist="38100" dir="2700000" algn="tl">
                    <a:srgbClr val="FFFFFF"/>
                  </a:outerShdw>
                </a:effectLst>
              </a:rPr>
              <a:t>Winds are described by their direction and speed.</a:t>
            </a:r>
          </a:p>
          <a:p>
            <a:pPr marL="448056" indent="-384048" eaLnBrk="1" fontAlgn="auto" hangingPunct="1">
              <a:spcAft>
                <a:spcPts val="0"/>
              </a:spcAft>
              <a:buFont typeface="Wingdings 2"/>
              <a:buChar char=""/>
              <a:defRPr/>
            </a:pPr>
            <a:r>
              <a:rPr lang="en-US" sz="2400">
                <a:effectLst>
                  <a:outerShdw blurRad="38100" dist="38100" dir="2700000" algn="tl">
                    <a:srgbClr val="FFFFFF"/>
                  </a:outerShdw>
                </a:effectLst>
              </a:rPr>
              <a:t>Wind direction is determined with a wind vane – points in the direction the wind is moving!</a:t>
            </a:r>
          </a:p>
          <a:p>
            <a:pPr marL="448056" indent="-384048" eaLnBrk="1" fontAlgn="auto" hangingPunct="1">
              <a:spcAft>
                <a:spcPts val="0"/>
              </a:spcAft>
              <a:buFont typeface="Wingdings 2"/>
              <a:buChar char=""/>
              <a:defRPr/>
            </a:pPr>
            <a:r>
              <a:rPr lang="en-US" sz="2400">
                <a:effectLst>
                  <a:outerShdw blurRad="38100" dist="38100" dir="2700000" algn="tl">
                    <a:srgbClr val="FFFFFF"/>
                  </a:outerShdw>
                </a:effectLst>
              </a:rPr>
              <a:t>Wind speed is measured with an anemometer.</a:t>
            </a:r>
          </a:p>
          <a:p>
            <a:pPr marL="448056" indent="-384048" eaLnBrk="1" fontAlgn="auto" hangingPunct="1">
              <a:spcAft>
                <a:spcPts val="0"/>
              </a:spcAft>
              <a:buFont typeface="Wingdings 2"/>
              <a:buChar char=""/>
              <a:defRPr/>
            </a:pPr>
            <a:r>
              <a:rPr lang="en-US" sz="2400">
                <a:effectLst>
                  <a:outerShdw blurRad="38100" dist="38100" dir="2700000" algn="tl">
                    <a:srgbClr val="FFFFFF"/>
                  </a:outerShdw>
                </a:effectLst>
              </a:rPr>
              <a:t>The increased cooling that a wind can cause is called the wind chill factor.</a:t>
            </a:r>
          </a:p>
        </p:txBody>
      </p:sp>
      <p:grpSp>
        <p:nvGrpSpPr>
          <p:cNvPr id="2" name="Group 4"/>
          <p:cNvGrpSpPr>
            <a:grpSpLocks/>
          </p:cNvGrpSpPr>
          <p:nvPr/>
        </p:nvGrpSpPr>
        <p:grpSpPr bwMode="auto">
          <a:xfrm>
            <a:off x="5791200" y="2298700"/>
            <a:ext cx="3276600" cy="4254500"/>
            <a:chOff x="3648" y="1448"/>
            <a:chExt cx="2064" cy="2680"/>
          </a:xfrm>
        </p:grpSpPr>
        <p:pic>
          <p:nvPicPr>
            <p:cNvPr id="69640" name="Picture 7" descr="C3Anemometer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8" y="1448"/>
              <a:ext cx="2049" cy="1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41" name="Text Box 8"/>
            <p:cNvSpPr txBox="1">
              <a:spLocks noChangeArrowheads="1"/>
            </p:cNvSpPr>
            <p:nvPr/>
          </p:nvSpPr>
          <p:spPr bwMode="auto">
            <a:xfrm>
              <a:off x="3792" y="3378"/>
              <a:ext cx="1920"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altLang="en-US">
                  <a:solidFill>
                    <a:prstClr val="black"/>
                  </a:solidFill>
                  <a:latin typeface="Century Gothic" pitchFamily="34" charset="0"/>
                </a:rPr>
                <a:t>Anemometer – The cups catch the wind, turning faster when the wind blows faster.</a:t>
              </a:r>
            </a:p>
          </p:txBody>
        </p:sp>
      </p:grpSp>
      <p:grpSp>
        <p:nvGrpSpPr>
          <p:cNvPr id="3" name="Group 7"/>
          <p:cNvGrpSpPr>
            <a:grpSpLocks/>
          </p:cNvGrpSpPr>
          <p:nvPr/>
        </p:nvGrpSpPr>
        <p:grpSpPr bwMode="auto">
          <a:xfrm>
            <a:off x="152400" y="76200"/>
            <a:ext cx="3200400" cy="2647950"/>
            <a:chOff x="96" y="48"/>
            <a:chExt cx="2016" cy="1668"/>
          </a:xfrm>
        </p:grpSpPr>
        <p:pic>
          <p:nvPicPr>
            <p:cNvPr id="69638" name="Picture 10" descr="http://www.e2t2c2.net/newcastlemiddle/seymour/weathervan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 y="48"/>
              <a:ext cx="2016" cy="1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9" name="TextBox 8"/>
            <p:cNvSpPr txBox="1">
              <a:spLocks noChangeArrowheads="1"/>
            </p:cNvSpPr>
            <p:nvPr/>
          </p:nvSpPr>
          <p:spPr bwMode="auto">
            <a:xfrm>
              <a:off x="168" y="103"/>
              <a:ext cx="74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a:solidFill>
                    <a:prstClr val="black"/>
                  </a:solidFill>
                  <a:latin typeface="Garamond" pitchFamily="18" charset="0"/>
                </a:rPr>
                <a:t>Wind Vane</a:t>
              </a:r>
            </a:p>
          </p:txBody>
        </p:sp>
      </p:grpSp>
    </p:spTree>
    <p:extLst>
      <p:ext uri="{BB962C8B-B14F-4D97-AF65-F5344CB8AC3E}">
        <p14:creationId xmlns:p14="http://schemas.microsoft.com/office/powerpoint/2010/main" val="17023278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402435">
                                            <p:txEl>
                                              <p:pRg st="0" end="0"/>
                                            </p:txEl>
                                          </p:spTgt>
                                        </p:tgtEl>
                                        <p:attrNameLst>
                                          <p:attrName>style.visibility</p:attrName>
                                        </p:attrNameLst>
                                      </p:cBhvr>
                                      <p:to>
                                        <p:strVal val="visible"/>
                                      </p:to>
                                    </p:set>
                                    <p:anim to="" calcmode="lin" valueType="num">
                                      <p:cBhvr>
                                        <p:cTn id="7" dur="1" fill="hold"/>
                                        <p:tgtEl>
                                          <p:spTgt spid="402435">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402435">
                                            <p:txEl>
                                              <p:pRg st="1" end="1"/>
                                            </p:txEl>
                                          </p:spTgt>
                                        </p:tgtEl>
                                        <p:attrNameLst>
                                          <p:attrName>style.visibility</p:attrName>
                                        </p:attrNameLst>
                                      </p:cBhvr>
                                      <p:to>
                                        <p:strVal val="visible"/>
                                      </p:to>
                                    </p:set>
                                    <p:anim to="" calcmode="lin" valueType="num">
                                      <p:cBhvr>
                                        <p:cTn id="12" dur="1" fill="hold"/>
                                        <p:tgtEl>
                                          <p:spTgt spid="402435">
                                            <p:txEl>
                                              <p:pRg st="1" end="1"/>
                                            </p:txEl>
                                          </p:spTgt>
                                        </p:tgtEl>
                                        <p:attrNameLst>
                                          <p:attrName/>
                                        </p:attrNameLst>
                                      </p:cBhvr>
                                    </p:anim>
                                  </p:childTnLst>
                                </p:cTn>
                              </p:par>
                              <p:par>
                                <p:cTn id="13" presetID="35"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000"/>
                                        <p:tgtEl>
                                          <p:spTgt spid="3"/>
                                        </p:tgtEl>
                                      </p:cBhvr>
                                    </p:animEffect>
                                    <p:anim calcmode="lin" valueType="num">
                                      <p:cBhvr>
                                        <p:cTn id="16" dur="2000" fill="hold"/>
                                        <p:tgtEl>
                                          <p:spTgt spid="3"/>
                                        </p:tgtEl>
                                        <p:attrNameLst>
                                          <p:attrName>style.rotation</p:attrName>
                                        </p:attrNameLst>
                                      </p:cBhvr>
                                      <p:tavLst>
                                        <p:tav tm="0">
                                          <p:val>
                                            <p:fltVal val="720"/>
                                          </p:val>
                                        </p:tav>
                                        <p:tav tm="100000">
                                          <p:val>
                                            <p:fltVal val="0"/>
                                          </p:val>
                                        </p:tav>
                                      </p:tavLst>
                                    </p:anim>
                                    <p:anim calcmode="lin" valueType="num">
                                      <p:cBhvr>
                                        <p:cTn id="17" dur="2000" fill="hold"/>
                                        <p:tgtEl>
                                          <p:spTgt spid="3"/>
                                        </p:tgtEl>
                                        <p:attrNameLst>
                                          <p:attrName>ppt_h</p:attrName>
                                        </p:attrNameLst>
                                      </p:cBhvr>
                                      <p:tavLst>
                                        <p:tav tm="0">
                                          <p:val>
                                            <p:fltVal val="0"/>
                                          </p:val>
                                        </p:tav>
                                        <p:tav tm="100000">
                                          <p:val>
                                            <p:strVal val="#ppt_h"/>
                                          </p:val>
                                        </p:tav>
                                      </p:tavLst>
                                    </p:anim>
                                    <p:anim calcmode="lin" valueType="num">
                                      <p:cBhvr>
                                        <p:cTn id="18" dur="2000" fill="hold"/>
                                        <p:tgtEl>
                                          <p:spTgt spid="3"/>
                                        </p:tgtEl>
                                        <p:attrNameLst>
                                          <p:attrName>ppt_w</p:attrName>
                                        </p:attrNameLst>
                                      </p:cBhvr>
                                      <p:tavLst>
                                        <p:tav tm="0">
                                          <p:val>
                                            <p:fltVal val="0"/>
                                          </p:val>
                                        </p:tav>
                                        <p:tav tm="100000">
                                          <p:val>
                                            <p:strVal val="#ppt_w"/>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4" presetClass="entr" presetSubtype="0" fill="hold" nodeType="clickEffect">
                                  <p:stCondLst>
                                    <p:cond delay="0"/>
                                  </p:stCondLst>
                                  <p:childTnLst>
                                    <p:set>
                                      <p:cBhvr>
                                        <p:cTn id="22" dur="1" fill="hold">
                                          <p:stCondLst>
                                            <p:cond delay="0"/>
                                          </p:stCondLst>
                                        </p:cTn>
                                        <p:tgtEl>
                                          <p:spTgt spid="402435">
                                            <p:txEl>
                                              <p:pRg st="2" end="2"/>
                                            </p:txEl>
                                          </p:spTgt>
                                        </p:tgtEl>
                                        <p:attrNameLst>
                                          <p:attrName>style.visibility</p:attrName>
                                        </p:attrNameLst>
                                      </p:cBhvr>
                                      <p:to>
                                        <p:strVal val="visible"/>
                                      </p:to>
                                    </p:set>
                                    <p:anim to="" calcmode="lin" valueType="num">
                                      <p:cBhvr>
                                        <p:cTn id="23" dur="1" fill="hold"/>
                                        <p:tgtEl>
                                          <p:spTgt spid="402435">
                                            <p:txEl>
                                              <p:pRg st="2" end="2"/>
                                            </p:txEl>
                                          </p:spTgt>
                                        </p:tgtEl>
                                        <p:attrNameLst>
                                          <p:attrName/>
                                        </p:attrNameLst>
                                      </p:cBhvr>
                                    </p:anim>
                                  </p:childTnLst>
                                </p:cTn>
                              </p:par>
                              <p:par>
                                <p:cTn id="24" presetID="24" presetClass="entr" presetSubtype="0"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 to="" calcmode="lin" valueType="num">
                                      <p:cBhvr>
                                        <p:cTn id="26" dur="1" fill="hold"/>
                                        <p:tgtEl>
                                          <p:spTgt spid="2"/>
                                        </p:tgtEl>
                                        <p:attrNameLst>
                                          <p:attrName/>
                                        </p:attrNameLst>
                                      </p:cBhvr>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4" presetClass="entr" presetSubtype="0" fill="hold" nodeType="clickEffect">
                                  <p:stCondLst>
                                    <p:cond delay="0"/>
                                  </p:stCondLst>
                                  <p:childTnLst>
                                    <p:set>
                                      <p:cBhvr>
                                        <p:cTn id="30" dur="1" fill="hold">
                                          <p:stCondLst>
                                            <p:cond delay="0"/>
                                          </p:stCondLst>
                                        </p:cTn>
                                        <p:tgtEl>
                                          <p:spTgt spid="402435">
                                            <p:txEl>
                                              <p:pRg st="3" end="3"/>
                                            </p:txEl>
                                          </p:spTgt>
                                        </p:tgtEl>
                                        <p:attrNameLst>
                                          <p:attrName>style.visibility</p:attrName>
                                        </p:attrNameLst>
                                      </p:cBhvr>
                                      <p:to>
                                        <p:strVal val="visible"/>
                                      </p:to>
                                    </p:set>
                                    <p:anim to="" calcmode="lin" valueType="num">
                                      <p:cBhvr>
                                        <p:cTn id="31" dur="1" fill="hold"/>
                                        <p:tgtEl>
                                          <p:spTgt spid="402435">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p:cNvSpPr>
            <a:spLocks noGrp="1" noRot="1" noChangeArrowheads="1"/>
          </p:cNvSpPr>
          <p:nvPr>
            <p:ph type="title" idx="4294967295"/>
          </p:nvPr>
        </p:nvSpPr>
        <p:spPr>
          <a:xfrm>
            <a:off x="0" y="274638"/>
            <a:ext cx="8229600" cy="1143000"/>
          </a:xfrm>
        </p:spPr>
        <p:txBody>
          <a:bodyPr/>
          <a:lstStyle/>
          <a:p>
            <a:pPr marL="484632" indent="0" eaLnBrk="1" fontAlgn="auto" hangingPunct="1">
              <a:spcAft>
                <a:spcPts val="0"/>
              </a:spcAft>
              <a:defRPr/>
            </a:pPr>
            <a:r>
              <a:rPr lang="en-US" sz="6000" b="1" dirty="0">
                <a:solidFill>
                  <a:srgbClr val="7DC4C9"/>
                </a:solidFill>
                <a:effectLst>
                  <a:outerShdw blurRad="38100" dist="38100" dir="2700000" algn="tl">
                    <a:srgbClr val="000000"/>
                  </a:outerShdw>
                </a:effectLst>
              </a:rPr>
              <a:t>Winds</a:t>
            </a:r>
          </a:p>
        </p:txBody>
      </p:sp>
      <p:pic>
        <p:nvPicPr>
          <p:cNvPr id="54275" name="Picture 5" descr="33528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457199"/>
            <a:ext cx="5029200" cy="4495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838200" y="5126385"/>
            <a:ext cx="7543800" cy="206210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t>What is wind?</a:t>
            </a:r>
          </a:p>
          <a:p>
            <a:pPr algn="ctr"/>
            <a:r>
              <a:rPr lang="en-US" sz="3200" dirty="0"/>
              <a:t>	- Wind is the horizontal movement of air caused by difference in air pressure</a:t>
            </a:r>
          </a:p>
        </p:txBody>
      </p:sp>
    </p:spTree>
    <p:extLst>
      <p:ext uri="{BB962C8B-B14F-4D97-AF65-F5344CB8AC3E}">
        <p14:creationId xmlns:p14="http://schemas.microsoft.com/office/powerpoint/2010/main" val="3426746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1000" y="304800"/>
            <a:ext cx="8229600" cy="2862322"/>
          </a:xfrm>
          <a:prstGeom prst="rect">
            <a:avLst/>
          </a:prstGeom>
        </p:spPr>
        <p:txBody>
          <a:bodyPr wrap="square" anchor="t">
            <a:spAutoFit/>
          </a:bodyPr>
          <a:lstStyle/>
          <a:p>
            <a:r>
              <a:rPr lang="en-US" sz="3600" u="sng" dirty="0">
                <a:solidFill>
                  <a:srgbClr val="002060"/>
                </a:solidFill>
                <a:latin typeface="Arial Rounded MT Bold" pitchFamily="34" charset="0"/>
              </a:rPr>
              <a:t>WEATHER</a:t>
            </a:r>
            <a:r>
              <a:rPr lang="en-US" sz="3600" dirty="0">
                <a:solidFill>
                  <a:prstClr val="black"/>
                </a:solidFill>
                <a:latin typeface="Arial Rounded MT Bold" pitchFamily="34" charset="0"/>
              </a:rPr>
              <a:t> results from differences in </a:t>
            </a:r>
            <a:r>
              <a:rPr lang="en-US" sz="3600" dirty="0">
                <a:solidFill>
                  <a:srgbClr val="7030A0"/>
                </a:solidFill>
                <a:latin typeface="Arial Rounded MT Bold" pitchFamily="34" charset="0"/>
              </a:rPr>
              <a:t>pressure</a:t>
            </a:r>
            <a:r>
              <a:rPr lang="en-US" sz="3600" dirty="0">
                <a:solidFill>
                  <a:prstClr val="black"/>
                </a:solidFill>
                <a:latin typeface="Arial Rounded MT Bold" pitchFamily="34" charset="0"/>
              </a:rPr>
              <a:t>, </a:t>
            </a:r>
            <a:r>
              <a:rPr lang="en-US" sz="3600" dirty="0">
                <a:solidFill>
                  <a:srgbClr val="F79646">
                    <a:lumMod val="75000"/>
                  </a:srgbClr>
                </a:solidFill>
                <a:latin typeface="Arial Rounded MT Bold" pitchFamily="34" charset="0"/>
              </a:rPr>
              <a:t>heat</a:t>
            </a:r>
            <a:r>
              <a:rPr lang="en-US" sz="3600" dirty="0">
                <a:solidFill>
                  <a:prstClr val="black"/>
                </a:solidFill>
                <a:latin typeface="Arial Rounded MT Bold" pitchFamily="34" charset="0"/>
              </a:rPr>
              <a:t>, </a:t>
            </a:r>
            <a:r>
              <a:rPr lang="en-US" sz="3600" dirty="0">
                <a:solidFill>
                  <a:srgbClr val="00B050"/>
                </a:solidFill>
                <a:latin typeface="Arial Rounded MT Bold" pitchFamily="34" charset="0"/>
              </a:rPr>
              <a:t>air movement</a:t>
            </a:r>
            <a:r>
              <a:rPr lang="en-US" sz="3600" dirty="0">
                <a:solidFill>
                  <a:prstClr val="black"/>
                </a:solidFill>
                <a:latin typeface="Arial Rounded MT Bold" pitchFamily="34" charset="0"/>
              </a:rPr>
              <a:t>, and </a:t>
            </a:r>
            <a:r>
              <a:rPr lang="en-US" sz="3600" dirty="0">
                <a:solidFill>
                  <a:srgbClr val="C00000"/>
                </a:solidFill>
                <a:latin typeface="Arial Rounded MT Bold" pitchFamily="34" charset="0"/>
              </a:rPr>
              <a:t>humidity</a:t>
            </a:r>
            <a:r>
              <a:rPr lang="en-US" sz="3600" dirty="0">
                <a:solidFill>
                  <a:prstClr val="black"/>
                </a:solidFill>
                <a:latin typeface="Arial Rounded MT Bold" pitchFamily="34" charset="0"/>
              </a:rPr>
              <a:t>.</a:t>
            </a:r>
          </a:p>
          <a:p>
            <a:br>
              <a:rPr lang="en-US" sz="3600" dirty="0">
                <a:solidFill>
                  <a:prstClr val="black"/>
                </a:solidFill>
                <a:latin typeface="Arial Rounded MT Bold" pitchFamily="34" charset="0"/>
              </a:rPr>
            </a:br>
            <a:endParaRPr lang="en-US" sz="3600" dirty="0">
              <a:solidFill>
                <a:prstClr val="black"/>
              </a:solidFill>
              <a:latin typeface="Arial Rounded MT Bold" pitchFamily="34" charset="0"/>
            </a:endParaRPr>
          </a:p>
        </p:txBody>
      </p:sp>
      <p:pic>
        <p:nvPicPr>
          <p:cNvPr id="23554" name="Picture 2" descr="http://www.edrawsoft.com/images/cliparts/clipart-weather.png"/>
          <p:cNvPicPr>
            <a:picLocks noChangeAspect="1" noChangeArrowheads="1"/>
          </p:cNvPicPr>
          <p:nvPr/>
        </p:nvPicPr>
        <p:blipFill>
          <a:blip r:embed="rId2" cstate="print"/>
          <a:srcRect/>
          <a:stretch>
            <a:fillRect/>
          </a:stretch>
        </p:blipFill>
        <p:spPr bwMode="auto">
          <a:xfrm>
            <a:off x="304800" y="2133600"/>
            <a:ext cx="8458200" cy="4191000"/>
          </a:xfrm>
          <a:prstGeom prst="rect">
            <a:avLst/>
          </a:prstGeom>
          <a:noFill/>
        </p:spPr>
      </p:pic>
    </p:spTree>
    <p:extLst>
      <p:ext uri="{BB962C8B-B14F-4D97-AF65-F5344CB8AC3E}">
        <p14:creationId xmlns:p14="http://schemas.microsoft.com/office/powerpoint/2010/main" val="4159064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t0.gstatic.com/images?q=tbn:ANd9GcStE8M1hUkwj6W0F-rHkCepUwd4ijkGMATVk5QXdtziAAyxKnKE"/>
          <p:cNvPicPr>
            <a:picLocks noChangeAspect="1" noChangeArrowheads="1"/>
          </p:cNvPicPr>
          <p:nvPr/>
        </p:nvPicPr>
        <p:blipFill>
          <a:blip r:embed="rId2" cstate="print"/>
          <a:srcRect/>
          <a:stretch>
            <a:fillRect/>
          </a:stretch>
        </p:blipFill>
        <p:spPr bwMode="auto">
          <a:xfrm>
            <a:off x="228600" y="1524000"/>
            <a:ext cx="4267200" cy="2667000"/>
          </a:xfrm>
          <a:prstGeom prst="rect">
            <a:avLst/>
          </a:prstGeom>
          <a:noFill/>
        </p:spPr>
      </p:pic>
      <p:pic>
        <p:nvPicPr>
          <p:cNvPr id="24580" name="Picture 4" descr="http://t2.gstatic.com/images?q=tbn:ANd9GcQzjHDSVJJcLobZ3Ya1OM0UimRdg7mBrv_V-flzoGqH1-_lDu2P"/>
          <p:cNvPicPr>
            <a:picLocks noChangeAspect="1" noChangeArrowheads="1"/>
          </p:cNvPicPr>
          <p:nvPr/>
        </p:nvPicPr>
        <p:blipFill>
          <a:blip r:embed="rId3" cstate="print"/>
          <a:srcRect/>
          <a:stretch>
            <a:fillRect/>
          </a:stretch>
        </p:blipFill>
        <p:spPr bwMode="auto">
          <a:xfrm>
            <a:off x="5105400" y="381000"/>
            <a:ext cx="4038600" cy="3505200"/>
          </a:xfrm>
          <a:prstGeom prst="rect">
            <a:avLst/>
          </a:prstGeom>
          <a:noFill/>
        </p:spPr>
      </p:pic>
      <p:pic>
        <p:nvPicPr>
          <p:cNvPr id="24582" name="Picture 6" descr="http://t0.gstatic.com/images?q=tbn:ANd9GcT6f3RL30aBi9icKtoEfDZywqcQl2FqLmGL73CLq_VDbMolN-eb"/>
          <p:cNvPicPr>
            <a:picLocks noChangeAspect="1" noChangeArrowheads="1"/>
          </p:cNvPicPr>
          <p:nvPr/>
        </p:nvPicPr>
        <p:blipFill>
          <a:blip r:embed="rId4" cstate="print"/>
          <a:srcRect/>
          <a:stretch>
            <a:fillRect/>
          </a:stretch>
        </p:blipFill>
        <p:spPr bwMode="auto">
          <a:xfrm>
            <a:off x="152400" y="4343400"/>
            <a:ext cx="4343400" cy="2133600"/>
          </a:xfrm>
          <a:prstGeom prst="rect">
            <a:avLst/>
          </a:prstGeom>
          <a:noFill/>
        </p:spPr>
      </p:pic>
      <p:sp>
        <p:nvSpPr>
          <p:cNvPr id="6" name="Rectangle 5"/>
          <p:cNvSpPr/>
          <p:nvPr/>
        </p:nvSpPr>
        <p:spPr>
          <a:xfrm>
            <a:off x="152400" y="152400"/>
            <a:ext cx="5334000" cy="1200329"/>
          </a:xfrm>
          <a:prstGeom prst="rect">
            <a:avLst/>
          </a:prstGeom>
        </p:spPr>
        <p:txBody>
          <a:bodyPr wrap="square">
            <a:spAutoFit/>
          </a:bodyPr>
          <a:lstStyle/>
          <a:p>
            <a:r>
              <a:rPr lang="en-US" dirty="0">
                <a:solidFill>
                  <a:prstClr val="black"/>
                </a:solidFill>
                <a:latin typeface="Arial Rounded MT Bold" pitchFamily="34" charset="0"/>
              </a:rPr>
              <a:t>As water evaporates from lakes, oceans, and plants, it becomes </a:t>
            </a:r>
            <a:r>
              <a:rPr lang="en-US" i="1" dirty="0">
                <a:solidFill>
                  <a:prstClr val="black"/>
                </a:solidFill>
                <a:latin typeface="Arial Rounded MT Bold" pitchFamily="34" charset="0"/>
              </a:rPr>
              <a:t>water vapor,</a:t>
            </a:r>
            <a:r>
              <a:rPr lang="en-US" dirty="0">
                <a:solidFill>
                  <a:prstClr val="black"/>
                </a:solidFill>
                <a:latin typeface="Arial Rounded MT Bold" pitchFamily="34" charset="0"/>
              </a:rPr>
              <a:t> or moisture in the air. Water vapor is invisible. The amount of water vapor in the air is called </a:t>
            </a:r>
            <a:r>
              <a:rPr lang="en-US" b="1" dirty="0">
                <a:solidFill>
                  <a:srgbClr val="C00000"/>
                </a:solidFill>
                <a:latin typeface="Arial Rounded MT Bold" pitchFamily="34" charset="0"/>
              </a:rPr>
              <a:t>HUMIDITY.</a:t>
            </a:r>
            <a:endParaRPr lang="en-US" dirty="0">
              <a:solidFill>
                <a:srgbClr val="C00000"/>
              </a:solidFill>
              <a:latin typeface="Arial Rounded MT Bold" pitchFamily="34" charset="0"/>
            </a:endParaRPr>
          </a:p>
        </p:txBody>
      </p:sp>
      <p:sp>
        <p:nvSpPr>
          <p:cNvPr id="8" name="Rectangle 7"/>
          <p:cNvSpPr/>
          <p:nvPr/>
        </p:nvSpPr>
        <p:spPr>
          <a:xfrm>
            <a:off x="5105400" y="4267200"/>
            <a:ext cx="3733800" cy="1754326"/>
          </a:xfrm>
          <a:prstGeom prst="rect">
            <a:avLst/>
          </a:prstGeom>
        </p:spPr>
        <p:txBody>
          <a:bodyPr wrap="square">
            <a:spAutoFit/>
          </a:bodyPr>
          <a:lstStyle/>
          <a:p>
            <a:r>
              <a:rPr lang="en-US" b="1" dirty="0">
                <a:solidFill>
                  <a:srgbClr val="C00000"/>
                </a:solidFill>
                <a:latin typeface="Arial Rounded MT Bold" pitchFamily="34" charset="0"/>
              </a:rPr>
              <a:t>RELATIVE HUMIDITY</a:t>
            </a:r>
            <a:r>
              <a:rPr lang="en-US" dirty="0">
                <a:solidFill>
                  <a:srgbClr val="C00000"/>
                </a:solidFill>
                <a:latin typeface="Arial Rounded MT Bold" pitchFamily="34" charset="0"/>
              </a:rPr>
              <a:t> </a:t>
            </a:r>
            <a:r>
              <a:rPr lang="en-US" dirty="0">
                <a:solidFill>
                  <a:prstClr val="black"/>
                </a:solidFill>
                <a:latin typeface="Arial Rounded MT Bold" pitchFamily="34" charset="0"/>
              </a:rPr>
              <a:t>is the amount of water vapor in the air compared with the maximum amount of water vapor that the air can hold at a certain temperature.</a:t>
            </a:r>
          </a:p>
        </p:txBody>
      </p:sp>
    </p:spTree>
    <p:extLst>
      <p:ext uri="{BB962C8B-B14F-4D97-AF65-F5344CB8AC3E}">
        <p14:creationId xmlns:p14="http://schemas.microsoft.com/office/powerpoint/2010/main" val="24977549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my.hrw.com/sh2/sh07_10/student/images/hst/wea/hst_wea_003_a_pop.jpg"/>
          <p:cNvPicPr>
            <a:picLocks noChangeAspect="1" noChangeArrowheads="1"/>
          </p:cNvPicPr>
          <p:nvPr/>
        </p:nvPicPr>
        <p:blipFill>
          <a:blip r:embed="rId2" cstate="print"/>
          <a:srcRect/>
          <a:stretch>
            <a:fillRect/>
          </a:stretch>
        </p:blipFill>
        <p:spPr bwMode="auto">
          <a:xfrm>
            <a:off x="152400" y="1524000"/>
            <a:ext cx="8686800" cy="5105400"/>
          </a:xfrm>
          <a:prstGeom prst="rect">
            <a:avLst/>
          </a:prstGeom>
          <a:noFill/>
        </p:spPr>
      </p:pic>
      <p:sp>
        <p:nvSpPr>
          <p:cNvPr id="3" name="TextBox 2"/>
          <p:cNvSpPr txBox="1"/>
          <p:nvPr/>
        </p:nvSpPr>
        <p:spPr>
          <a:xfrm>
            <a:off x="304800" y="0"/>
            <a:ext cx="8414709" cy="1384995"/>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sz="2800" dirty="0">
                <a:solidFill>
                  <a:prstClr val="white"/>
                </a:solidFill>
                <a:latin typeface="Arial Rounded MT Bold" pitchFamily="34" charset="0"/>
              </a:rPr>
              <a:t>The Higher the Temperature, the More Water Vapor the Air Can Hold or the Higher Relative Humidity!</a:t>
            </a:r>
          </a:p>
        </p:txBody>
      </p:sp>
    </p:spTree>
    <p:extLst>
      <p:ext uri="{BB962C8B-B14F-4D97-AF65-F5344CB8AC3E}">
        <p14:creationId xmlns:p14="http://schemas.microsoft.com/office/powerpoint/2010/main" val="8131660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normAutofit fontScale="90000"/>
          </a:bodyPr>
          <a:lstStyle/>
          <a:p>
            <a:r>
              <a:rPr lang="en-US" dirty="0"/>
              <a:t>The </a:t>
            </a:r>
            <a:r>
              <a:rPr lang="en-US" i="1" u="sng" dirty="0"/>
              <a:t>dew point</a:t>
            </a:r>
            <a:r>
              <a:rPr lang="en-US" u="sng" dirty="0"/>
              <a:t> </a:t>
            </a:r>
            <a:r>
              <a:rPr lang="en-US" dirty="0"/>
              <a:t>is the temperature at which a gas condenses into a liquid.</a:t>
            </a:r>
          </a:p>
        </p:txBody>
      </p:sp>
      <p:sp>
        <p:nvSpPr>
          <p:cNvPr id="3" name="Content Placeholder 2"/>
          <p:cNvSpPr>
            <a:spLocks noGrp="1"/>
          </p:cNvSpPr>
          <p:nvPr>
            <p:ph idx="1"/>
          </p:nvPr>
        </p:nvSpPr>
        <p:spPr>
          <a:xfrm>
            <a:off x="4267200" y="1775617"/>
            <a:ext cx="4495800" cy="4525963"/>
          </a:xfrm>
        </p:spPr>
        <p:style>
          <a:lnRef idx="1">
            <a:schemeClr val="accent1"/>
          </a:lnRef>
          <a:fillRef idx="2">
            <a:schemeClr val="accent1"/>
          </a:fillRef>
          <a:effectRef idx="1">
            <a:schemeClr val="accent1"/>
          </a:effectRef>
          <a:fontRef idx="minor">
            <a:schemeClr val="dk1"/>
          </a:fontRef>
        </p:style>
        <p:txBody>
          <a:bodyPr>
            <a:normAutofit/>
          </a:bodyPr>
          <a:lstStyle/>
          <a:p>
            <a:r>
              <a:rPr lang="en-US" dirty="0"/>
              <a:t>Condensation occurs when the air reaches 100% humidity</a:t>
            </a:r>
          </a:p>
          <a:p>
            <a:r>
              <a:rPr lang="en-US" dirty="0"/>
              <a:t>When the temperature of the air cools to its dew point, the air has reached saturation and condensation occurs.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3756928" cy="5029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5818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2"/>
          <p:cNvSpPr>
            <a:spLocks noGrp="1" noRot="1" noChangeArrowheads="1"/>
          </p:cNvSpPr>
          <p:nvPr>
            <p:ph type="title" idx="4294967295"/>
          </p:nvPr>
        </p:nvSpPr>
        <p:spPr>
          <a:xfrm>
            <a:off x="0" y="0"/>
            <a:ext cx="8229600" cy="1143000"/>
          </a:xfrm>
        </p:spPr>
        <p:txBody>
          <a:bodyPr/>
          <a:lstStyle/>
          <a:p>
            <a:pPr marL="484632" indent="0" eaLnBrk="1" fontAlgn="auto" hangingPunct="1">
              <a:spcAft>
                <a:spcPts val="0"/>
              </a:spcAft>
              <a:defRPr/>
            </a:pPr>
            <a:r>
              <a:rPr lang="en-US" b="1">
                <a:solidFill>
                  <a:srgbClr val="7DC4C9"/>
                </a:solidFill>
                <a:effectLst>
                  <a:outerShdw blurRad="38100" dist="38100" dir="2700000" algn="tl">
                    <a:srgbClr val="000000"/>
                  </a:outerShdw>
                </a:effectLst>
              </a:rPr>
              <a:t>What causes winds?</a:t>
            </a:r>
          </a:p>
        </p:txBody>
      </p:sp>
      <p:sp>
        <p:nvSpPr>
          <p:cNvPr id="401411" name="Rectangle 3"/>
          <p:cNvSpPr>
            <a:spLocks noGrp="1" noChangeArrowheads="1"/>
          </p:cNvSpPr>
          <p:nvPr>
            <p:ph type="body" idx="4294967295"/>
          </p:nvPr>
        </p:nvSpPr>
        <p:spPr>
          <a:xfrm>
            <a:off x="0" y="1219200"/>
            <a:ext cx="9144000" cy="1524000"/>
          </a:xfrm>
        </p:spPr>
        <p:txBody>
          <a:bodyPr>
            <a:normAutofit/>
          </a:bodyPr>
          <a:lstStyle/>
          <a:p>
            <a:pPr marL="448056" indent="-384048" eaLnBrk="1" fontAlgn="auto" hangingPunct="1">
              <a:spcAft>
                <a:spcPts val="0"/>
              </a:spcAft>
              <a:buFont typeface="Wingdings 2"/>
              <a:buChar char=""/>
              <a:defRPr/>
            </a:pPr>
            <a:r>
              <a:rPr lang="en-US">
                <a:effectLst>
                  <a:outerShdw blurRad="38100" dist="38100" dir="2700000" algn="tl">
                    <a:srgbClr val="FFFFFF"/>
                  </a:outerShdw>
                </a:effectLst>
              </a:rPr>
              <a:t>Differences in air pressure</a:t>
            </a:r>
          </a:p>
          <a:p>
            <a:pPr marL="448056" indent="-384048" eaLnBrk="1" fontAlgn="auto" hangingPunct="1">
              <a:spcAft>
                <a:spcPts val="0"/>
              </a:spcAft>
              <a:buFont typeface="Wingdings 2"/>
              <a:buChar char=""/>
              <a:defRPr/>
            </a:pPr>
            <a:r>
              <a:rPr lang="en-US">
                <a:effectLst>
                  <a:outerShdw blurRad="38100" dist="38100" dir="2700000" algn="tl">
                    <a:srgbClr val="FFFFFF"/>
                  </a:outerShdw>
                </a:effectLst>
              </a:rPr>
              <a:t>More of a difference in pressure = faster winds</a:t>
            </a:r>
          </a:p>
          <a:p>
            <a:pPr marL="448056" indent="-384048" eaLnBrk="1" fontAlgn="auto" hangingPunct="1">
              <a:spcAft>
                <a:spcPts val="0"/>
              </a:spcAft>
              <a:buFontTx/>
              <a:buNone/>
              <a:defRPr/>
            </a:pPr>
            <a:endParaRPr lang="en-US">
              <a:effectLst>
                <a:outerShdw blurRad="38100" dist="38100" dir="2700000" algn="tl">
                  <a:srgbClr val="FFFFFF"/>
                </a:outerShdw>
              </a:effectLst>
            </a:endParaRPr>
          </a:p>
        </p:txBody>
      </p:sp>
      <p:sp>
        <p:nvSpPr>
          <p:cNvPr id="55300" name="Text Box 7"/>
          <p:cNvSpPr txBox="1">
            <a:spLocks noChangeArrowheads="1"/>
          </p:cNvSpPr>
          <p:nvPr/>
        </p:nvSpPr>
        <p:spPr bwMode="auto">
          <a:xfrm>
            <a:off x="2895600" y="4495800"/>
            <a:ext cx="1447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50000"/>
              </a:spcBef>
              <a:spcAft>
                <a:spcPct val="0"/>
              </a:spcAft>
            </a:pPr>
            <a:endParaRPr lang="en-US" altLang="en-US">
              <a:solidFill>
                <a:prstClr val="white"/>
              </a:solidFill>
              <a:latin typeface="Century Gothic" pitchFamily="34" charset="0"/>
            </a:endParaRPr>
          </a:p>
        </p:txBody>
      </p:sp>
      <p:pic>
        <p:nvPicPr>
          <p:cNvPr id="55301" name="Picture 6"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895600"/>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3"/>
          <p:cNvSpPr>
            <a:spLocks noChangeArrowheads="1"/>
          </p:cNvSpPr>
          <p:nvPr/>
        </p:nvSpPr>
        <p:spPr bwMode="auto">
          <a:xfrm>
            <a:off x="2514600" y="5791200"/>
            <a:ext cx="3429000" cy="685800"/>
          </a:xfrm>
          <a:prstGeom prst="rect">
            <a:avLst/>
          </a:prstGeom>
          <a:noFill/>
          <a:ln w="9525">
            <a:noFill/>
            <a:miter lim="800000"/>
            <a:headEnd/>
            <a:tailEnd/>
          </a:ln>
          <a:effectLst/>
        </p:spPr>
        <p:txBody>
          <a:bodyPr/>
          <a:lstStyle/>
          <a:p>
            <a:pPr marL="342900" indent="-342900" algn="ctr">
              <a:spcBef>
                <a:spcPct val="20000"/>
              </a:spcBef>
              <a:defRPr/>
            </a:pPr>
            <a:r>
              <a:rPr lang="en-US" sz="3200">
                <a:solidFill>
                  <a:prstClr val="white"/>
                </a:solidFill>
                <a:effectLst>
                  <a:outerShdw blurRad="38100" dist="38100" dir="2700000" algn="tl">
                    <a:srgbClr val="FFFFFF"/>
                  </a:outerShdw>
                </a:effectLst>
              </a:rPr>
              <a:t>Lots of difference</a:t>
            </a:r>
          </a:p>
        </p:txBody>
      </p:sp>
    </p:spTree>
    <p:extLst>
      <p:ext uri="{BB962C8B-B14F-4D97-AF65-F5344CB8AC3E}">
        <p14:creationId xmlns:p14="http://schemas.microsoft.com/office/powerpoint/2010/main" val="31177638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401411">
                                            <p:txEl>
                                              <p:pRg st="0" end="0"/>
                                            </p:txEl>
                                          </p:spTgt>
                                        </p:tgtEl>
                                        <p:attrNameLst>
                                          <p:attrName>style.visibility</p:attrName>
                                        </p:attrNameLst>
                                      </p:cBhvr>
                                      <p:to>
                                        <p:strVal val="visible"/>
                                      </p:to>
                                    </p:set>
                                    <p:anim to="" calcmode="lin" valueType="num">
                                      <p:cBhvr>
                                        <p:cTn id="7" dur="1" fill="hold"/>
                                        <p:tgtEl>
                                          <p:spTgt spid="401411">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401411">
                                            <p:txEl>
                                              <p:pRg st="1" end="1"/>
                                            </p:txEl>
                                          </p:spTgt>
                                        </p:tgtEl>
                                        <p:attrNameLst>
                                          <p:attrName>style.visibility</p:attrName>
                                        </p:attrNameLst>
                                      </p:cBhvr>
                                      <p:to>
                                        <p:strVal val="visible"/>
                                      </p:to>
                                    </p:set>
                                    <p:anim to="" calcmode="lin" valueType="num">
                                      <p:cBhvr>
                                        <p:cTn id="12" dur="1" fill="hold"/>
                                        <p:tgtEl>
                                          <p:spTgt spid="401411">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 to="" calcmode="lin" valueType="num">
                                      <p:cBhvr>
                                        <p:cTn id="17" dur="1" fill="hold"/>
                                        <p:tgtEl>
                                          <p:spTgt spid="2">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r>
              <a:rPr lang="en-US" dirty="0"/>
              <a:t>Why does Air Move ?</a:t>
            </a:r>
          </a:p>
        </p:txBody>
      </p:sp>
      <p:sp>
        <p:nvSpPr>
          <p:cNvPr id="4" name="Content Placeholder 3"/>
          <p:cNvSpPr>
            <a:spLocks noGrp="1"/>
          </p:cNvSpPr>
          <p:nvPr>
            <p:ph sz="half" idx="2"/>
          </p:nvPr>
        </p:nvSpPr>
        <p:spPr>
          <a:xfrm>
            <a:off x="3657600" y="685800"/>
            <a:ext cx="5029200" cy="6019800"/>
          </a:xfrm>
        </p:spPr>
        <p:txBody>
          <a:bodyPr>
            <a:normAutofit fontScale="85000" lnSpcReduction="10000"/>
          </a:bodyPr>
          <a:lstStyle/>
          <a:p>
            <a:r>
              <a:rPr lang="en-US" dirty="0"/>
              <a:t>The movement of air caused by differences in air pressure is called </a:t>
            </a:r>
            <a:r>
              <a:rPr lang="en-US" b="1"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Wind</a:t>
            </a:r>
          </a:p>
          <a:p>
            <a:pPr lvl="1"/>
            <a:r>
              <a:rPr lang="en-US" dirty="0"/>
              <a:t>Air moves from areas of higher pressure to areas of lower pressure</a:t>
            </a:r>
          </a:p>
          <a:p>
            <a:r>
              <a:rPr lang="en-US" dirty="0"/>
              <a:t>Differences in air pressure is caused by </a:t>
            </a:r>
            <a:r>
              <a:rPr lang="en-US" i="1" u="sng" dirty="0"/>
              <a:t>unequal heating </a:t>
            </a:r>
            <a:r>
              <a:rPr lang="en-US" dirty="0"/>
              <a:t>of the earth </a:t>
            </a:r>
          </a:p>
          <a:p>
            <a:pPr marL="457200" lvl="1" indent="0">
              <a:buNone/>
            </a:pPr>
            <a:r>
              <a:rPr lang="en-US" dirty="0"/>
              <a:t>*the SUN is the major source of energy for heating that generates winds</a:t>
            </a:r>
          </a:p>
          <a:p>
            <a:r>
              <a:rPr lang="en-US" dirty="0"/>
              <a:t>Air at the equator is warmer and less dense so it rises creating an area of</a:t>
            </a:r>
            <a:r>
              <a:rPr lang="en-US" b="1"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low pressure</a:t>
            </a:r>
            <a:endParaRPr lang="en-US" dirty="0"/>
          </a:p>
          <a:p>
            <a:r>
              <a:rPr lang="en-US" dirty="0"/>
              <a:t> At the poles, the air is colder and more dense so it sinks creating areas of </a:t>
            </a:r>
            <a:r>
              <a:rPr lang="en-US" b="1"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high pressure</a:t>
            </a:r>
          </a:p>
          <a:p>
            <a:pPr lvl="1"/>
            <a:r>
              <a:rPr lang="en-US" dirty="0"/>
              <a:t>This cold polar air then flows towards the equator</a:t>
            </a:r>
            <a:endParaRPr lang="en-US" b="1"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endParaRPr lang="en-US" b="1"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endParaRPr lang="en-US" b="1"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endParaRPr lang="en-US" dirty="0"/>
          </a:p>
        </p:txBody>
      </p:sp>
      <p:pic>
        <p:nvPicPr>
          <p:cNvPr id="2050" name="Picture 2" descr="C:\Users\pandrea\AppData\Local\Microsoft\Windows\Temporary Internet Files\Content.IE5\WRAUPNL8\MC900021454[1].wmf"/>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34636" y="533400"/>
            <a:ext cx="3616036"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7257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marL="484632" indent="0" eaLnBrk="1" fontAlgn="auto" hangingPunct="1">
              <a:spcAft>
                <a:spcPts val="0"/>
              </a:spcAft>
              <a:defRPr/>
            </a:pPr>
            <a:r>
              <a:rPr lang="en-US" sz="4000" b="1">
                <a:solidFill>
                  <a:srgbClr val="7DC4C9"/>
                </a:solidFill>
                <a:effectLst>
                  <a:outerShdw blurRad="38100" dist="38100" dir="2700000" algn="tl">
                    <a:srgbClr val="C0C0C0"/>
                  </a:outerShdw>
                </a:effectLst>
              </a:rPr>
              <a:t>Air Rises @ Equator</a:t>
            </a:r>
            <a:br>
              <a:rPr lang="en-US" sz="4000" b="1">
                <a:solidFill>
                  <a:srgbClr val="7DC4C9"/>
                </a:solidFill>
                <a:effectLst>
                  <a:outerShdw blurRad="38100" dist="38100" dir="2700000" algn="tl">
                    <a:srgbClr val="C0C0C0"/>
                  </a:outerShdw>
                </a:effectLst>
              </a:rPr>
            </a:br>
            <a:r>
              <a:rPr lang="en-US" sz="4000" b="1">
                <a:solidFill>
                  <a:srgbClr val="7DC4C9"/>
                </a:solidFill>
                <a:effectLst>
                  <a:outerShdw blurRad="38100" dist="38100" dir="2700000" algn="tl">
                    <a:srgbClr val="C0C0C0"/>
                  </a:outerShdw>
                </a:effectLst>
              </a:rPr>
              <a:t>Air Sinks @ Poles</a:t>
            </a:r>
          </a:p>
        </p:txBody>
      </p:sp>
      <p:sp>
        <p:nvSpPr>
          <p:cNvPr id="47107" name="Rectangle 3"/>
          <p:cNvSpPr>
            <a:spLocks noGrp="1" noChangeArrowheads="1"/>
          </p:cNvSpPr>
          <p:nvPr>
            <p:ph idx="1"/>
          </p:nvPr>
        </p:nvSpPr>
        <p:spPr>
          <a:xfrm>
            <a:off x="0" y="1600200"/>
            <a:ext cx="8458200" cy="5257800"/>
          </a:xfrm>
        </p:spPr>
        <p:txBody>
          <a:bodyPr>
            <a:normAutofit/>
          </a:bodyPr>
          <a:lstStyle/>
          <a:p>
            <a:pPr marL="448056" indent="-384048" eaLnBrk="1" fontAlgn="auto" hangingPunct="1">
              <a:lnSpc>
                <a:spcPct val="90000"/>
              </a:lnSpc>
              <a:spcAft>
                <a:spcPts val="0"/>
              </a:spcAft>
              <a:buFont typeface="Wingdings 2"/>
              <a:buChar char=""/>
              <a:defRPr/>
            </a:pPr>
            <a:r>
              <a:rPr lang="en-US"/>
              <a:t>You know… </a:t>
            </a:r>
          </a:p>
          <a:p>
            <a:pPr marL="822960" lvl="1" eaLnBrk="1" fontAlgn="auto" hangingPunct="1">
              <a:lnSpc>
                <a:spcPct val="90000"/>
              </a:lnSpc>
              <a:spcAft>
                <a:spcPts val="0"/>
              </a:spcAft>
              <a:buFont typeface="Verdana"/>
              <a:buChar char="›"/>
              <a:defRPr/>
            </a:pPr>
            <a:r>
              <a:rPr lang="en-US"/>
              <a:t>Warm air rises = less dense</a:t>
            </a:r>
          </a:p>
          <a:p>
            <a:pPr marL="822960" lvl="1" eaLnBrk="1" fontAlgn="auto" hangingPunct="1">
              <a:lnSpc>
                <a:spcPct val="90000"/>
              </a:lnSpc>
              <a:spcAft>
                <a:spcPts val="0"/>
              </a:spcAft>
              <a:buFont typeface="Verdana"/>
              <a:buChar char="›"/>
              <a:defRPr/>
            </a:pPr>
            <a:r>
              <a:rPr lang="en-US"/>
              <a:t>Cool air sinks = more dense</a:t>
            </a:r>
          </a:p>
          <a:p>
            <a:pPr marL="822960" lvl="1" eaLnBrk="1" fontAlgn="auto" hangingPunct="1">
              <a:lnSpc>
                <a:spcPct val="90000"/>
              </a:lnSpc>
              <a:spcAft>
                <a:spcPts val="0"/>
              </a:spcAft>
              <a:buFont typeface="Verdana"/>
              <a:buChar char="›"/>
              <a:defRPr/>
            </a:pPr>
            <a:endParaRPr lang="en-US"/>
          </a:p>
          <a:p>
            <a:pPr marL="448056" indent="-384048" eaLnBrk="1" fontAlgn="auto" hangingPunct="1">
              <a:lnSpc>
                <a:spcPct val="90000"/>
              </a:lnSpc>
              <a:spcAft>
                <a:spcPts val="0"/>
              </a:spcAft>
              <a:buFont typeface="Wingdings 2"/>
              <a:buChar char=""/>
              <a:defRPr/>
            </a:pPr>
            <a:r>
              <a:rPr lang="en-US" sz="3600" b="1">
                <a:effectLst>
                  <a:outerShdw blurRad="38100" dist="38100" dir="2700000" algn="tl">
                    <a:srgbClr val="C0C0C0"/>
                  </a:outerShdw>
                </a:effectLst>
              </a:rPr>
              <a:t>Now understand…</a:t>
            </a:r>
          </a:p>
          <a:p>
            <a:pPr marL="822960" lvl="1" eaLnBrk="1" fontAlgn="auto" hangingPunct="1">
              <a:lnSpc>
                <a:spcPct val="90000"/>
              </a:lnSpc>
              <a:spcAft>
                <a:spcPts val="0"/>
              </a:spcAft>
              <a:buFont typeface="Verdana"/>
              <a:buChar char="›"/>
              <a:defRPr/>
            </a:pPr>
            <a:r>
              <a:rPr lang="en-US" sz="3600" b="1">
                <a:effectLst>
                  <a:outerShdw blurRad="38100" dist="38100" dir="2700000" algn="tl">
                    <a:srgbClr val="C0C0C0"/>
                  </a:outerShdw>
                </a:effectLst>
              </a:rPr>
              <a:t>Warm air = less dense </a:t>
            </a:r>
          </a:p>
          <a:p>
            <a:pPr marL="822960" lvl="1" eaLnBrk="1" fontAlgn="auto" hangingPunct="1">
              <a:lnSpc>
                <a:spcPct val="90000"/>
              </a:lnSpc>
              <a:spcAft>
                <a:spcPts val="0"/>
              </a:spcAft>
              <a:buFontTx/>
              <a:buNone/>
              <a:defRPr/>
            </a:pPr>
            <a:r>
              <a:rPr lang="en-US" sz="3600" b="1">
                <a:effectLst>
                  <a:outerShdw blurRad="38100" dist="38100" dir="2700000" algn="tl">
                    <a:srgbClr val="C0C0C0"/>
                  </a:outerShdw>
                </a:effectLst>
              </a:rPr>
              <a:t>	</a:t>
            </a:r>
            <a:r>
              <a:rPr lang="en-US" sz="3600" b="1">
                <a:solidFill>
                  <a:schemeClr val="bg1"/>
                </a:solidFill>
                <a:effectLst>
                  <a:outerShdw blurRad="38100" dist="38100" dir="2700000" algn="tl">
                    <a:srgbClr val="C0C0C0"/>
                  </a:outerShdw>
                </a:effectLst>
              </a:rPr>
              <a:t>= low pressure</a:t>
            </a:r>
          </a:p>
          <a:p>
            <a:pPr marL="822960" lvl="1" eaLnBrk="1" fontAlgn="auto" hangingPunct="1">
              <a:lnSpc>
                <a:spcPct val="90000"/>
              </a:lnSpc>
              <a:spcAft>
                <a:spcPts val="0"/>
              </a:spcAft>
              <a:buFont typeface="Verdana"/>
              <a:buChar char="›"/>
              <a:defRPr/>
            </a:pPr>
            <a:r>
              <a:rPr lang="en-US" sz="3600" b="1">
                <a:effectLst>
                  <a:outerShdw blurRad="38100" dist="38100" dir="2700000" algn="tl">
                    <a:srgbClr val="C0C0C0"/>
                  </a:outerShdw>
                </a:effectLst>
              </a:rPr>
              <a:t>Cool air = more dense </a:t>
            </a:r>
          </a:p>
          <a:p>
            <a:pPr marL="822960" lvl="1" eaLnBrk="1" fontAlgn="auto" hangingPunct="1">
              <a:lnSpc>
                <a:spcPct val="90000"/>
              </a:lnSpc>
              <a:spcAft>
                <a:spcPts val="0"/>
              </a:spcAft>
              <a:buFontTx/>
              <a:buNone/>
              <a:defRPr/>
            </a:pPr>
            <a:r>
              <a:rPr lang="en-US" sz="3600" b="1">
                <a:solidFill>
                  <a:schemeClr val="bg1"/>
                </a:solidFill>
                <a:effectLst>
                  <a:outerShdw blurRad="38100" dist="38100" dir="2700000" algn="tl">
                    <a:srgbClr val="C0C0C0"/>
                  </a:outerShdw>
                </a:effectLst>
              </a:rPr>
              <a:t>	= high pressure</a:t>
            </a:r>
          </a:p>
        </p:txBody>
      </p:sp>
      <p:pic>
        <p:nvPicPr>
          <p:cNvPr id="56324" name="Picture 5" descr="airpressur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2438400"/>
            <a:ext cx="2981325"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513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p:cNvSpPr>
            <a:spLocks noGrp="1" noRot="1" noChangeArrowheads="1"/>
          </p:cNvSpPr>
          <p:nvPr>
            <p:ph type="title" idx="4294967295"/>
          </p:nvPr>
        </p:nvSpPr>
        <p:spPr>
          <a:xfrm>
            <a:off x="0" y="0"/>
            <a:ext cx="8229600" cy="1143000"/>
          </a:xfrm>
        </p:spPr>
        <p:txBody>
          <a:bodyPr/>
          <a:lstStyle/>
          <a:p>
            <a:pPr marL="484632" indent="0" eaLnBrk="1" fontAlgn="auto" hangingPunct="1">
              <a:spcAft>
                <a:spcPts val="0"/>
              </a:spcAft>
              <a:defRPr/>
            </a:pPr>
            <a:r>
              <a:rPr lang="en-US" b="1">
                <a:solidFill>
                  <a:srgbClr val="7DC4C9"/>
                </a:solidFill>
                <a:effectLst>
                  <a:outerShdw blurRad="38100" dist="38100" dir="2700000" algn="tl">
                    <a:srgbClr val="000000"/>
                  </a:outerShdw>
                </a:effectLst>
              </a:rPr>
              <a:t>Global Winds</a:t>
            </a:r>
          </a:p>
        </p:txBody>
      </p:sp>
      <p:sp>
        <p:nvSpPr>
          <p:cNvPr id="408579" name="Rectangle 3"/>
          <p:cNvSpPr>
            <a:spLocks noGrp="1" noChangeArrowheads="1"/>
          </p:cNvSpPr>
          <p:nvPr>
            <p:ph type="body" idx="4294967295"/>
          </p:nvPr>
        </p:nvSpPr>
        <p:spPr>
          <a:xfrm>
            <a:off x="0" y="838200"/>
            <a:ext cx="9144000" cy="3048000"/>
          </a:xfrm>
        </p:spPr>
        <p:txBody>
          <a:bodyPr>
            <a:normAutofit/>
          </a:bodyPr>
          <a:lstStyle/>
          <a:p>
            <a:pPr marL="448056" indent="-384048" eaLnBrk="1" fontAlgn="auto" hangingPunct="1">
              <a:spcAft>
                <a:spcPts val="0"/>
              </a:spcAft>
              <a:buFont typeface="Wingdings 2"/>
              <a:buChar char=""/>
              <a:defRPr/>
            </a:pPr>
            <a:r>
              <a:rPr lang="en-US">
                <a:effectLst>
                  <a:outerShdw blurRad="38100" dist="38100" dir="2700000" algn="tl">
                    <a:srgbClr val="FFFFFF"/>
                  </a:outerShdw>
                </a:effectLst>
              </a:rPr>
              <a:t>Created by unequal heating of Earth’s surface.</a:t>
            </a:r>
          </a:p>
        </p:txBody>
      </p:sp>
      <p:pic>
        <p:nvPicPr>
          <p:cNvPr id="41988" name="Picture 5" descr="http://books.pearsonsuccessnet.com/ph/cd/0-13-064280-0/SciExp/products/0130642800/SN04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133600"/>
            <a:ext cx="6111875" cy="45212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08230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408579">
                                            <p:txEl>
                                              <p:pRg st="0" end="0"/>
                                            </p:txEl>
                                          </p:spTgt>
                                        </p:tgtEl>
                                        <p:attrNameLst>
                                          <p:attrName>style.visibility</p:attrName>
                                        </p:attrNameLst>
                                      </p:cBhvr>
                                      <p:to>
                                        <p:strVal val="visible"/>
                                      </p:to>
                                    </p:set>
                                    <p:anim to="" calcmode="lin" valueType="num">
                                      <p:cBhvr>
                                        <p:cTn id="7" dur="1" fill="hold"/>
                                        <p:tgtEl>
                                          <p:spTgt spid="408579">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41988"/>
                                        </p:tgtEl>
                                        <p:attrNameLst>
                                          <p:attrName>style.visibility</p:attrName>
                                        </p:attrNameLst>
                                      </p:cBhvr>
                                      <p:to>
                                        <p:strVal val="visible"/>
                                      </p:to>
                                    </p:set>
                                    <p:anim to="" calcmode="lin" valueType="num">
                                      <p:cBhvr>
                                        <p:cTn id="10" dur="1" fill="hold"/>
                                        <p:tgtEl>
                                          <p:spTgt spid="4198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09"/>
            <a:ext cx="8229600" cy="1143000"/>
          </a:xfrm>
        </p:spPr>
        <p:txBody>
          <a:bodyPr/>
          <a:lstStyle/>
          <a:p>
            <a:r>
              <a:rPr lang="en-US" dirty="0"/>
              <a:t>What is the </a:t>
            </a:r>
            <a:r>
              <a:rPr lang="en-US" dirty="0" err="1"/>
              <a:t>Coriolis</a:t>
            </a:r>
            <a:r>
              <a:rPr lang="en-US" dirty="0"/>
              <a:t> Effect ?</a:t>
            </a: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06931" y="1219200"/>
            <a:ext cx="4341269" cy="4906963"/>
          </a:xfrm>
        </p:spPr>
      </p:pic>
      <p:sp>
        <p:nvSpPr>
          <p:cNvPr id="4" name="Content Placeholder 3"/>
          <p:cNvSpPr>
            <a:spLocks noGrp="1"/>
          </p:cNvSpPr>
          <p:nvPr>
            <p:ph sz="half" idx="2"/>
          </p:nvPr>
        </p:nvSpPr>
        <p:spPr>
          <a:xfrm>
            <a:off x="4648200" y="1219200"/>
            <a:ext cx="4038600" cy="4906963"/>
          </a:xfrm>
        </p:spPr>
        <p:txBody>
          <a:bodyPr>
            <a:normAutofit fontScale="92500" lnSpcReduction="20000"/>
          </a:bodyPr>
          <a:lstStyle/>
          <a:p>
            <a:r>
              <a:rPr lang="en-US" dirty="0"/>
              <a:t>The apparent curving of the path of winds and ocean currents due to earth’s rotation is called the </a:t>
            </a:r>
            <a:r>
              <a:rPr lang="en-US" b="1" u="sng"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Coriolis</a:t>
            </a:r>
            <a:r>
              <a:rPr lang="en-US" b="1"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effect</a:t>
            </a:r>
          </a:p>
          <a:p>
            <a:r>
              <a:rPr lang="en-US" dirty="0"/>
              <a:t>Because of the </a:t>
            </a:r>
            <a:r>
              <a:rPr lang="en-US" dirty="0" err="1"/>
              <a:t>coriolis</a:t>
            </a:r>
            <a:r>
              <a:rPr lang="en-US" dirty="0"/>
              <a:t> effect, in the Northern Hemisphere winds traveling north curve east ( clockwise) and winds traveling south curve west ( counterclockwise)</a:t>
            </a:r>
          </a:p>
          <a:p>
            <a:pPr lvl="1"/>
            <a:r>
              <a:rPr lang="en-US" dirty="0"/>
              <a:t>Flipped in the Southern Hemisphere</a:t>
            </a:r>
            <a:endParaRPr lang="en-US" b="1"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endParaRPr lang="en-US" b="1"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2817013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04800"/>
            <a:ext cx="7620000" cy="1066800"/>
          </a:xfrm>
        </p:spPr>
        <p:txBody>
          <a:bodyPr>
            <a:normAutofit/>
          </a:bodyPr>
          <a:lstStyle/>
          <a:p>
            <a:pPr marL="484632" indent="0" eaLnBrk="1" fontAlgn="auto" hangingPunct="1">
              <a:spcAft>
                <a:spcPts val="0"/>
              </a:spcAft>
              <a:defRPr/>
            </a:pPr>
            <a:r>
              <a:rPr lang="en-US" b="1" dirty="0">
                <a:solidFill>
                  <a:srgbClr val="7DC4C9"/>
                </a:solidFill>
                <a:effectLst>
                  <a:outerShdw blurRad="38100" dist="38100" dir="2700000" algn="tl">
                    <a:srgbClr val="000000"/>
                  </a:outerShdw>
                </a:effectLst>
              </a:rPr>
              <a:t>Global Winds… </a:t>
            </a:r>
            <a:r>
              <a:rPr lang="en-US" b="1" dirty="0" err="1">
                <a:solidFill>
                  <a:srgbClr val="7DC4C9"/>
                </a:solidFill>
                <a:effectLst>
                  <a:outerShdw blurRad="38100" dist="38100" dir="2700000" algn="tl">
                    <a:srgbClr val="000000"/>
                  </a:outerShdw>
                </a:effectLst>
              </a:rPr>
              <a:t>cont</a:t>
            </a:r>
            <a:r>
              <a:rPr lang="en-US" b="1" dirty="0">
                <a:solidFill>
                  <a:srgbClr val="7DC4C9"/>
                </a:solidFill>
                <a:effectLst>
                  <a:outerShdw blurRad="38100" dist="38100" dir="2700000" algn="tl">
                    <a:srgbClr val="000000"/>
                  </a:outerShdw>
                </a:effectLst>
              </a:rPr>
              <a:t>…</a:t>
            </a:r>
          </a:p>
        </p:txBody>
      </p:sp>
      <p:sp>
        <p:nvSpPr>
          <p:cNvPr id="3" name="Content Placeholder 2"/>
          <p:cNvSpPr>
            <a:spLocks noGrp="1"/>
          </p:cNvSpPr>
          <p:nvPr>
            <p:ph idx="4294967295"/>
          </p:nvPr>
        </p:nvSpPr>
        <p:spPr>
          <a:xfrm>
            <a:off x="0" y="1219200"/>
            <a:ext cx="8915400" cy="5257800"/>
          </a:xfrm>
        </p:spPr>
        <p:txBody>
          <a:bodyPr>
            <a:normAutofit fontScale="92500" lnSpcReduction="20000"/>
          </a:bodyPr>
          <a:lstStyle/>
          <a:p>
            <a:r>
              <a:rPr lang="en-US" sz="3600" dirty="0"/>
              <a:t>The unequal heating of Earth’s atmosphere by sunlight produces global winds.</a:t>
            </a:r>
          </a:p>
          <a:p>
            <a:endParaRPr lang="en-US" sz="3600" dirty="0"/>
          </a:p>
          <a:p>
            <a:r>
              <a:rPr lang="en-US" sz="3600" dirty="0"/>
              <a:t>The combination of high-pressure polar air +  low-pressure equatorial air, and the Coriolis effect produce global winds.</a:t>
            </a:r>
          </a:p>
          <a:p>
            <a:endParaRPr lang="en-US" sz="3600" dirty="0"/>
          </a:p>
          <a:p>
            <a:r>
              <a:rPr lang="en-US" sz="3600" dirty="0"/>
              <a:t>The angle at which sunshine strikes Earth’s surface is MAINLY responsible for the unequal heating of Earth’s surface.</a:t>
            </a:r>
          </a:p>
        </p:txBody>
      </p:sp>
    </p:spTree>
    <p:extLst>
      <p:ext uri="{BB962C8B-B14F-4D97-AF65-F5344CB8AC3E}">
        <p14:creationId xmlns:p14="http://schemas.microsoft.com/office/powerpoint/2010/main" val="15942478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to="" calcmode="lin" valueType="num">
                                      <p:cBhvr>
                                        <p:cTn id="17"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Global Winds</a:t>
            </a:r>
          </a:p>
        </p:txBody>
      </p:sp>
      <p:sp>
        <p:nvSpPr>
          <p:cNvPr id="3" name="Content Placeholder 2"/>
          <p:cNvSpPr>
            <a:spLocks noGrp="1"/>
          </p:cNvSpPr>
          <p:nvPr>
            <p:ph sz="half" idx="1"/>
          </p:nvPr>
        </p:nvSpPr>
        <p:spPr>
          <a:xfrm>
            <a:off x="457200" y="1295400"/>
            <a:ext cx="8305800" cy="4144963"/>
          </a:xfrm>
        </p:spPr>
        <p:txBody>
          <a:bodyPr/>
          <a:lstStyle/>
          <a:p>
            <a:r>
              <a:rPr lang="en-US" dirty="0"/>
              <a:t>The global wind pattern is also known as the "general circulation" and the surface winds of each hemisphere are divided into three wind belts</a:t>
            </a:r>
          </a:p>
        </p:txBody>
      </p:sp>
    </p:spTree>
    <p:extLst>
      <p:ext uri="{BB962C8B-B14F-4D97-AF65-F5344CB8AC3E}">
        <p14:creationId xmlns:p14="http://schemas.microsoft.com/office/powerpoint/2010/main" val="3319972241"/>
      </p:ext>
    </p:extLst>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RespondQuestion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RespondGraph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Verv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388</TotalTime>
  <Words>829</Words>
  <Application>Microsoft Office PowerPoint</Application>
  <PresentationFormat>On-screen Show (4:3)</PresentationFormat>
  <Paragraphs>86</Paragraphs>
  <Slides>23</Slides>
  <Notes>0</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23</vt:i4>
      </vt:variant>
    </vt:vector>
  </HeadingPairs>
  <TitlesOfParts>
    <vt:vector size="36" baseType="lpstr">
      <vt:lpstr>Arial</vt:lpstr>
      <vt:lpstr>Arial Rounded MT Bold</vt:lpstr>
      <vt:lpstr>Calibri</vt:lpstr>
      <vt:lpstr>Century Gothic</vt:lpstr>
      <vt:lpstr>Courier New</vt:lpstr>
      <vt:lpstr>Garamond</vt:lpstr>
      <vt:lpstr>Verdana</vt:lpstr>
      <vt:lpstr>Wingdings 2</vt:lpstr>
      <vt:lpstr>iRespondQuestionMaster</vt:lpstr>
      <vt:lpstr>iRespondGraphMaster</vt:lpstr>
      <vt:lpstr>1_Office Theme</vt:lpstr>
      <vt:lpstr>Verve</vt:lpstr>
      <vt:lpstr>2_Office Theme</vt:lpstr>
      <vt:lpstr>PowerPoint Presentation</vt:lpstr>
      <vt:lpstr>Winds</vt:lpstr>
      <vt:lpstr>What causes winds?</vt:lpstr>
      <vt:lpstr>Why does Air Move ?</vt:lpstr>
      <vt:lpstr>Air Rises @ Equator Air Sinks @ Poles</vt:lpstr>
      <vt:lpstr>Global Winds</vt:lpstr>
      <vt:lpstr>What is the Coriolis Effect ?</vt:lpstr>
      <vt:lpstr>Global Winds… cont…</vt:lpstr>
      <vt:lpstr>Global Winds</vt:lpstr>
      <vt:lpstr>Global Winds</vt:lpstr>
      <vt:lpstr>PowerPoint Presentation</vt:lpstr>
      <vt:lpstr>PowerPoint Presentation</vt:lpstr>
      <vt:lpstr>Jet Streams</vt:lpstr>
      <vt:lpstr>Local Winds</vt:lpstr>
      <vt:lpstr>Sea Breeze (Morning)</vt:lpstr>
      <vt:lpstr>Land Breeze (Evening)</vt:lpstr>
      <vt:lpstr>Valley Breeze (Day)</vt:lpstr>
      <vt:lpstr>Mountain Breeze (Night)</vt:lpstr>
      <vt:lpstr>Measuring Wind</vt:lpstr>
      <vt:lpstr>PowerPoint Presentation</vt:lpstr>
      <vt:lpstr>PowerPoint Presentation</vt:lpstr>
      <vt:lpstr>PowerPoint Presentation</vt:lpstr>
      <vt:lpstr>The dew point is the temperature at which a gas condenses into a liquid.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Chelsea Tharpe</dc:creator>
  <cp:lastModifiedBy>Demetra Louifaite</cp:lastModifiedBy>
  <cp:revision>5</cp:revision>
  <dcterms:created xsi:type="dcterms:W3CDTF">2015-01-30T02:35:47Z</dcterms:created>
  <dcterms:modified xsi:type="dcterms:W3CDTF">2019-12-18T14:45:38Z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howTimer">
    <vt:bool>true</vt:bool>
  </property>
  <property fmtid="{D5CDD505-2E9C-101B-9397-08002B2CF9AE}" pid="3" name="ShowPercent">
    <vt:bool>true</vt:bool>
  </property>
  <property fmtid="{D5CDD505-2E9C-101B-9397-08002B2CF9AE}" pid="4" name="KeepGraph">
    <vt:bool>false</vt:bool>
  </property>
  <property fmtid="{D5CDD505-2E9C-101B-9397-08002B2CF9AE}" pid="5" name="AutoReflect">
    <vt:bool>false</vt:bool>
  </property>
</Properties>
</file>