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EF50A-40C8-4C8C-8BDD-96FC0CE73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F69C9-F67C-46E0-8C9C-1405014DA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A9D9C-66E2-4202-8767-FF23E240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3D682-943C-4A03-8E64-CE304F89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A1C00-7644-43B2-8E12-5694B958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4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B8F5-E424-48E3-8FEA-D70CB517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E5660-DFD8-4B46-B39D-EF757CCB1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04716-859E-479C-89FE-6F96CF91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50579-C5D4-4B63-B272-0A68F9BC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F9D32-65D0-4C2F-8900-B005D658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FFC14-FDC4-4663-A5F1-DD74B27B96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6E6C2-9ABB-47F6-9CDB-2371C9807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64105-1D19-4113-AB62-A687F3DF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D24A1-5F4F-4B7B-9CBB-15981A4D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99460-C296-41C3-AC4A-5BE84880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7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46BE-D9BA-4678-9BC6-B0B3A2DA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AF71C-26D6-4D53-92DF-601F71F56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A7CFD-5C5E-4E61-8775-73A30F08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E40FE-835A-476E-967B-FA6F0C9E3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A1F49-23BD-4FA2-8303-6621AF96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A073-7ACC-4C12-943C-C984C8681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E3814-C719-4CFE-96F3-BF3DABF53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DA47D-8BDE-4B34-8FD5-4F0A0CD2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EF904-18D9-40E9-9CBC-A9E5950A3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F85D8-BABE-44FB-9347-60CADB48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BF25-D98F-4C2B-9943-876CFC8A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A144D-CF14-49C5-98B2-C1E693BEF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588E-FA24-4355-B9D8-5BB986DA3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49011-B18A-4EC5-8350-0E389754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0FF06-F146-4C0D-9925-70185345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C8AA8-260C-4788-98F1-EB0FE05C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A1D35-CBC8-4824-9932-5C75F9B54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015587-EF93-4141-A197-FE91F6FD3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7BE06-D6B7-462F-A598-76270758D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0BE5F-D3E2-482D-8B1D-64EB58840A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F0A49-656F-41DE-BAFB-6DAC9CD84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A77825-9A40-4A02-BC90-13574E13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1EB40E-D70D-4850-8768-9A0D3232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E192A-C6A3-4686-8B48-BEB1532F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9DED-44F0-4097-8E6A-6D12AB2F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44786D-D74F-4113-A7FB-E7988B15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89906-8D31-4A57-911B-3AEA9DAD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095C7-49E1-463E-80A3-13EB0EE7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1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C3312-7854-4CF7-9C6C-98516382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EEF8F-2ACB-4941-921A-3EB63320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F1501-2CC4-460A-848E-0AFE378A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0BAB-32D0-4C9B-9DFD-4F1524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2105D-7F78-4527-B09D-0E10456F9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5C273-42FA-47EE-A7B4-52DC74F66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EA5B0-04C9-4F11-9AEE-B98CE1F0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E38FE-B3A2-415E-A248-ABF6D4F0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D712A-2F70-49FF-A194-D505D90E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1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50AF6-B445-4070-909E-844BC6A3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6C8FD-6D0D-409F-BBFB-7BECC7B77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EE9D2-E1CA-4710-8E64-23B70077A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D4569-3AB0-4C8A-8432-A6CDF186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7CFDA-1ADA-49AC-B7E4-6FACD636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47398-0936-439A-B483-79E011C0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8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873400-E381-4A0E-B764-FD84D4F10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9AFE8-1E6F-48E2-A9B7-D64DA3EFC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EE6E0-E85D-4CA5-9F8F-1EB06CFA2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CF67-0BBF-4381-8BA1-B2D8F33369A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69700-B243-4CE3-99CE-17D723703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1E646-806A-49E3-BDCA-C52DA707E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ED69-1169-406C-9F64-4D0C9B81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E22355-7DDB-427A-A37D-E8BF63E04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71120"/>
            <a:ext cx="12303760" cy="65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2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Demetra Louifaite</dc:creator>
  <cp:lastModifiedBy>Demetra Louifaite</cp:lastModifiedBy>
  <cp:revision>1</cp:revision>
  <dcterms:created xsi:type="dcterms:W3CDTF">2020-10-26T17:01:53Z</dcterms:created>
  <dcterms:modified xsi:type="dcterms:W3CDTF">2020-10-26T17:02:34Z</dcterms:modified>
</cp:coreProperties>
</file>