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64" r:id="rId18"/>
    <p:sldId id="278" r:id="rId19"/>
    <p:sldId id="259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C4176-E0D2-42AD-A837-CC0DDBF362A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A6CEAD-2F0F-4530-A9E6-5CA327772D1E}">
      <dgm:prSet/>
      <dgm:spPr/>
      <dgm:t>
        <a:bodyPr/>
        <a:lstStyle/>
        <a:p>
          <a:pPr>
            <a:defRPr cap="all"/>
          </a:pPr>
          <a:r>
            <a:rPr lang="en-US"/>
            <a:t>WHAT DO YOU THINK WOULD HAPPEN IF THERE WAS NO GRAVITY PRESENT ON EARTH? WHAT ABOUT IF THERE WAS NO GRAVITY PRESENT IN SPACE?</a:t>
          </a:r>
        </a:p>
      </dgm:t>
    </dgm:pt>
    <dgm:pt modelId="{DF221F31-04D7-4437-9E10-8A83DC732852}" type="parTrans" cxnId="{C4C1C30B-A231-4B64-9BFC-BD3A6B1F9B0A}">
      <dgm:prSet/>
      <dgm:spPr/>
      <dgm:t>
        <a:bodyPr/>
        <a:lstStyle/>
        <a:p>
          <a:endParaRPr lang="en-US"/>
        </a:p>
      </dgm:t>
    </dgm:pt>
    <dgm:pt modelId="{7F0BAA7C-73D1-4159-9AB5-D8374F08D2D1}" type="sibTrans" cxnId="{C4C1C30B-A231-4B64-9BFC-BD3A6B1F9B0A}">
      <dgm:prSet/>
      <dgm:spPr/>
      <dgm:t>
        <a:bodyPr/>
        <a:lstStyle/>
        <a:p>
          <a:endParaRPr lang="en-US"/>
        </a:p>
      </dgm:t>
    </dgm:pt>
    <dgm:pt modelId="{4F413847-7E28-431F-AEB2-62ECB22A71C7}">
      <dgm:prSet/>
      <dgm:spPr/>
      <dgm:t>
        <a:bodyPr/>
        <a:lstStyle/>
        <a:p>
          <a:pPr>
            <a:defRPr cap="all"/>
          </a:pPr>
          <a:r>
            <a:rPr lang="en-US"/>
            <a:t>Think about the individuals that were riding the GRAVITRON</a:t>
          </a:r>
        </a:p>
      </dgm:t>
    </dgm:pt>
    <dgm:pt modelId="{0CD650E4-AAF1-4272-8243-0A1C9646588F}" type="parTrans" cxnId="{E7D36429-3E46-4651-A800-EDDDF76BDFC0}">
      <dgm:prSet/>
      <dgm:spPr/>
      <dgm:t>
        <a:bodyPr/>
        <a:lstStyle/>
        <a:p>
          <a:endParaRPr lang="en-US"/>
        </a:p>
      </dgm:t>
    </dgm:pt>
    <dgm:pt modelId="{055BB863-262A-4E0A-8146-1CC7A3467110}" type="sibTrans" cxnId="{E7D36429-3E46-4651-A800-EDDDF76BDFC0}">
      <dgm:prSet/>
      <dgm:spPr/>
      <dgm:t>
        <a:bodyPr/>
        <a:lstStyle/>
        <a:p>
          <a:endParaRPr lang="en-US"/>
        </a:p>
      </dgm:t>
    </dgm:pt>
    <dgm:pt modelId="{99D76875-607E-4BCE-8944-079818F56F92}" type="pres">
      <dgm:prSet presAssocID="{CD5C4176-E0D2-42AD-A837-CC0DDBF362A3}" presName="outerComposite" presStyleCnt="0">
        <dgm:presLayoutVars>
          <dgm:chMax val="5"/>
          <dgm:dir/>
          <dgm:resizeHandles val="exact"/>
        </dgm:presLayoutVars>
      </dgm:prSet>
      <dgm:spPr/>
    </dgm:pt>
    <dgm:pt modelId="{B4A8F203-11A1-4851-81BF-03F51A2FAF5A}" type="pres">
      <dgm:prSet presAssocID="{CD5C4176-E0D2-42AD-A837-CC0DDBF362A3}" presName="dummyMaxCanvas" presStyleCnt="0">
        <dgm:presLayoutVars/>
      </dgm:prSet>
      <dgm:spPr/>
    </dgm:pt>
    <dgm:pt modelId="{F6CAF2EA-06BA-4D8A-9ED0-CE69407C259E}" type="pres">
      <dgm:prSet presAssocID="{CD5C4176-E0D2-42AD-A837-CC0DDBF362A3}" presName="TwoNodes_1" presStyleLbl="node1" presStyleIdx="0" presStyleCnt="2">
        <dgm:presLayoutVars>
          <dgm:bulletEnabled val="1"/>
        </dgm:presLayoutVars>
      </dgm:prSet>
      <dgm:spPr/>
    </dgm:pt>
    <dgm:pt modelId="{630CC69F-69D6-4C44-9521-817E70BFCBE7}" type="pres">
      <dgm:prSet presAssocID="{CD5C4176-E0D2-42AD-A837-CC0DDBF362A3}" presName="TwoNodes_2" presStyleLbl="node1" presStyleIdx="1" presStyleCnt="2">
        <dgm:presLayoutVars>
          <dgm:bulletEnabled val="1"/>
        </dgm:presLayoutVars>
      </dgm:prSet>
      <dgm:spPr/>
    </dgm:pt>
    <dgm:pt modelId="{A41719F6-0FAA-491D-A49D-37539DFADEEA}" type="pres">
      <dgm:prSet presAssocID="{CD5C4176-E0D2-42AD-A837-CC0DDBF362A3}" presName="TwoConn_1-2" presStyleLbl="fgAccFollowNode1" presStyleIdx="0" presStyleCnt="1">
        <dgm:presLayoutVars>
          <dgm:bulletEnabled val="1"/>
        </dgm:presLayoutVars>
      </dgm:prSet>
      <dgm:spPr/>
    </dgm:pt>
    <dgm:pt modelId="{F497A7C9-EAB2-4B85-9F28-41A5EED4D5C8}" type="pres">
      <dgm:prSet presAssocID="{CD5C4176-E0D2-42AD-A837-CC0DDBF362A3}" presName="TwoNodes_1_text" presStyleLbl="node1" presStyleIdx="1" presStyleCnt="2">
        <dgm:presLayoutVars>
          <dgm:bulletEnabled val="1"/>
        </dgm:presLayoutVars>
      </dgm:prSet>
      <dgm:spPr/>
    </dgm:pt>
    <dgm:pt modelId="{7FB460C6-857A-4B68-828A-6C40A1A55842}" type="pres">
      <dgm:prSet presAssocID="{CD5C4176-E0D2-42AD-A837-CC0DDBF362A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4C1C30B-A231-4B64-9BFC-BD3A6B1F9B0A}" srcId="{CD5C4176-E0D2-42AD-A837-CC0DDBF362A3}" destId="{7EA6CEAD-2F0F-4530-A9E6-5CA327772D1E}" srcOrd="0" destOrd="0" parTransId="{DF221F31-04D7-4437-9E10-8A83DC732852}" sibTransId="{7F0BAA7C-73D1-4159-9AB5-D8374F08D2D1}"/>
    <dgm:cxn modelId="{E7D36429-3E46-4651-A800-EDDDF76BDFC0}" srcId="{CD5C4176-E0D2-42AD-A837-CC0DDBF362A3}" destId="{4F413847-7E28-431F-AEB2-62ECB22A71C7}" srcOrd="1" destOrd="0" parTransId="{0CD650E4-AAF1-4272-8243-0A1C9646588F}" sibTransId="{055BB863-262A-4E0A-8146-1CC7A3467110}"/>
    <dgm:cxn modelId="{689F645B-2027-4051-80D6-AC9FB9DC7EA1}" type="presOf" srcId="{7EA6CEAD-2F0F-4530-A9E6-5CA327772D1E}" destId="{F497A7C9-EAB2-4B85-9F28-41A5EED4D5C8}" srcOrd="1" destOrd="0" presId="urn:microsoft.com/office/officeart/2005/8/layout/vProcess5"/>
    <dgm:cxn modelId="{3FB76C67-09A1-4EFF-BEE6-C6E65E466B06}" type="presOf" srcId="{4F413847-7E28-431F-AEB2-62ECB22A71C7}" destId="{630CC69F-69D6-4C44-9521-817E70BFCBE7}" srcOrd="0" destOrd="0" presId="urn:microsoft.com/office/officeart/2005/8/layout/vProcess5"/>
    <dgm:cxn modelId="{7BADD070-066A-4D63-9A5C-2493480B82B4}" type="presOf" srcId="{CD5C4176-E0D2-42AD-A837-CC0DDBF362A3}" destId="{99D76875-607E-4BCE-8944-079818F56F92}" srcOrd="0" destOrd="0" presId="urn:microsoft.com/office/officeart/2005/8/layout/vProcess5"/>
    <dgm:cxn modelId="{97AB5BD1-A4DF-4056-99E9-5B6E9A18933F}" type="presOf" srcId="{4F413847-7E28-431F-AEB2-62ECB22A71C7}" destId="{7FB460C6-857A-4B68-828A-6C40A1A55842}" srcOrd="1" destOrd="0" presId="urn:microsoft.com/office/officeart/2005/8/layout/vProcess5"/>
    <dgm:cxn modelId="{D5C898D5-3778-4995-B9A0-33EC85759C52}" type="presOf" srcId="{7F0BAA7C-73D1-4159-9AB5-D8374F08D2D1}" destId="{A41719F6-0FAA-491D-A49D-37539DFADEEA}" srcOrd="0" destOrd="0" presId="urn:microsoft.com/office/officeart/2005/8/layout/vProcess5"/>
    <dgm:cxn modelId="{BBE20EE7-0167-496D-9F17-8DF22B747D65}" type="presOf" srcId="{7EA6CEAD-2F0F-4530-A9E6-5CA327772D1E}" destId="{F6CAF2EA-06BA-4D8A-9ED0-CE69407C259E}" srcOrd="0" destOrd="0" presId="urn:microsoft.com/office/officeart/2005/8/layout/vProcess5"/>
    <dgm:cxn modelId="{E93A8863-EF3E-419A-AFC1-259C7FF4F4BA}" type="presParOf" srcId="{99D76875-607E-4BCE-8944-079818F56F92}" destId="{B4A8F203-11A1-4851-81BF-03F51A2FAF5A}" srcOrd="0" destOrd="0" presId="urn:microsoft.com/office/officeart/2005/8/layout/vProcess5"/>
    <dgm:cxn modelId="{CF02A286-40EA-43F6-915D-CE2A4D66EAF9}" type="presParOf" srcId="{99D76875-607E-4BCE-8944-079818F56F92}" destId="{F6CAF2EA-06BA-4D8A-9ED0-CE69407C259E}" srcOrd="1" destOrd="0" presId="urn:microsoft.com/office/officeart/2005/8/layout/vProcess5"/>
    <dgm:cxn modelId="{30D08A72-E6F0-487B-86B7-C8EFD14BDD7C}" type="presParOf" srcId="{99D76875-607E-4BCE-8944-079818F56F92}" destId="{630CC69F-69D6-4C44-9521-817E70BFCBE7}" srcOrd="2" destOrd="0" presId="urn:microsoft.com/office/officeart/2005/8/layout/vProcess5"/>
    <dgm:cxn modelId="{387727FE-379D-4320-96B6-301FC3BFF089}" type="presParOf" srcId="{99D76875-607E-4BCE-8944-079818F56F92}" destId="{A41719F6-0FAA-491D-A49D-37539DFADEEA}" srcOrd="3" destOrd="0" presId="urn:microsoft.com/office/officeart/2005/8/layout/vProcess5"/>
    <dgm:cxn modelId="{40D51220-0770-4217-BBAD-3F183A3F2597}" type="presParOf" srcId="{99D76875-607E-4BCE-8944-079818F56F92}" destId="{F497A7C9-EAB2-4B85-9F28-41A5EED4D5C8}" srcOrd="4" destOrd="0" presId="urn:microsoft.com/office/officeart/2005/8/layout/vProcess5"/>
    <dgm:cxn modelId="{967A67E0-7D1D-425E-A8F7-E64C7A26B3FF}" type="presParOf" srcId="{99D76875-607E-4BCE-8944-079818F56F92}" destId="{7FB460C6-857A-4B68-828A-6C40A1A558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AF2EA-06BA-4D8A-9ED0-CE69407C259E}">
      <dsp:nvSpPr>
        <dsp:cNvPr id="0" name=""/>
        <dsp:cNvSpPr/>
      </dsp:nvSpPr>
      <dsp:spPr>
        <a:xfrm>
          <a:off x="0" y="0"/>
          <a:ext cx="9696363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WHAT DO YOU THINK WOULD HAPPEN IF THERE WAS NO GRAVITY PRESENT ON EARTH? WHAT ABOUT IF THERE WAS NO GRAVITY PRESENT IN SPACE?</a:t>
          </a:r>
        </a:p>
      </dsp:txBody>
      <dsp:txXfrm>
        <a:off x="57351" y="57351"/>
        <a:ext cx="7672512" cy="1843400"/>
      </dsp:txXfrm>
    </dsp:sp>
    <dsp:sp modelId="{630CC69F-69D6-4C44-9521-817E70BFCBE7}">
      <dsp:nvSpPr>
        <dsp:cNvPr id="0" name=""/>
        <dsp:cNvSpPr/>
      </dsp:nvSpPr>
      <dsp:spPr>
        <a:xfrm>
          <a:off x="1711123" y="2393235"/>
          <a:ext cx="9696363" cy="19581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Think about the individuals that were riding the GRAVITRON</a:t>
          </a:r>
        </a:p>
      </dsp:txBody>
      <dsp:txXfrm>
        <a:off x="1768474" y="2450586"/>
        <a:ext cx="6597772" cy="1843400"/>
      </dsp:txXfrm>
    </dsp:sp>
    <dsp:sp modelId="{A41719F6-0FAA-491D-A49D-37539DFADEEA}">
      <dsp:nvSpPr>
        <dsp:cNvPr id="0" name=""/>
        <dsp:cNvSpPr/>
      </dsp:nvSpPr>
      <dsp:spPr>
        <a:xfrm>
          <a:off x="8423597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09969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C26F-7671-4AE4-A08B-F3D2B3B72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B2FE-1C5F-47CA-A469-11778B04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7262-CB6C-49CD-BFC8-C1D4389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9FBC-36B9-4277-BBD0-6C35012B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D5C1-9D3D-4B1C-8A1C-673846F1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30A1-E4A1-4C1B-A09D-E777437F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3DD6-EF1E-4C91-8F46-5862FE04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1D15E-7CF5-46BA-A524-5C43922E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8EBE-5A44-4959-997C-3FE5738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3AAC5-2725-4E0A-93ED-328637F6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F0B33-4E54-4B0A-9C9C-4C2874EE9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2DD28-E0CF-492E-BFC8-52E49892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D0E2-50A5-44D3-8AB6-80CACAC5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5E69-1A2A-4C8E-93CB-AC7E36F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21F3-BEF4-4EE1-9EE9-1776BA1A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76F1-F0AE-46B6-BCC5-5E8E9171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9021-EFED-44BB-B7C3-854BD916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6F1C-345E-4653-806B-C0F4B5F1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A555-815B-4B85-BF25-87B283A0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CF62-7542-4213-86D5-64B9A9F2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5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D27E-E015-4633-B903-7A6E2881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42A9D-5733-4920-9AF6-20C0454D4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0FD8-723B-44E8-A2FC-FBE95A12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0D81-3EE4-4B13-A00B-EDA5479C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EFD25-388F-46FA-9682-B9257E9F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27FC-17E2-40B3-A365-1DE01D6E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1244-C566-49B9-9C4C-0C673BE50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1577A-13AE-4686-BDA6-6E5848D65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0571F-0AB5-47A0-9397-FC0CC23C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D503D-93C9-4240-93D6-F17272C2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B0E98-56EA-4944-95E0-AB3F6BA1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7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1F3-F048-41B6-9A6C-435274D5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269E-D4A3-476E-B66A-33AC86D5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91F24-894A-4187-988A-CEDC5DE2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30EAF-FDD1-4466-A41D-CF8E342A7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A330F-9D3B-4C19-8C36-266D60DDE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6CF53-3265-416B-80E7-93B60E1B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9CB19-9802-4308-98F0-1F2AAC87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F67E0-A3D2-4CC2-B7FC-C0D28B11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9E95-5C20-451D-A1E5-3613FB0E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0C56D-9817-4BE0-A6F9-5945A705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20B48-C9FC-4AEE-AB32-5490051C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A1673-7D31-4D77-B772-ED6201D2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785D1-BDDE-4062-9C62-BD520E9B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12373-040D-4D8D-9F41-AFF3C20E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21CD6-AAA9-4FB8-8EE2-16B5A293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9574-C934-4B22-B9FD-FBB171A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A273-C868-4748-98C6-F39D6F16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EE259-5433-42DC-A506-84A645377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AB2A-230F-45E0-AE95-626EF324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01E25-2689-4E4D-8490-41383B5B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EB7C-DDBD-4543-840A-292595CC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16C2-16E6-4B93-9DCF-88C659C5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DDB6A-329F-4434-81B3-662B2A440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0CD8-9554-49B0-A2E2-82A3D063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7267C-1A5D-4E4D-BD83-5A3F99B8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F11C6-7F9D-4558-8B7D-6B136814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30346-56A1-402E-8858-15CAA140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CB7A7-C0B2-4650-81CF-606990DA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4D80-8F55-4014-9493-C4CFA0F3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3F3A-7A90-46F4-BA8F-45701DE59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F584-B26B-420A-93FD-2E755DCB920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622C-AE70-482B-81E3-2B093EDD9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F0CEC-AC2A-47F0-8D0A-3AA76602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E580-7174-4F70-BCE9-ACF047EF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kahoot.it/challenge/02837377?challenge-id=3498799b-68bf-4e65-a1cf-0eb9b64a80f2_159759584911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studyjams.scholastic.com/studyjams/jams/science/forces-and-motion/fgravity-and-inertia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what-is-gravity/en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laneta42.com/astronomy/planetgrav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het.colorado.edu/sims/html/gravity-and-orbits/latest/gravity-and-orbits_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910F2-6767-4C44-ADB0-3A2ED2CC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accent5"/>
                </a:solidFill>
              </a:rPr>
              <a:t>SCIENCE OPENER- Answer the questions in the chat session. We will share your responses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4E45C8B-CE5D-42D3-86A1-74FE59DF8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911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3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BB30A9-A422-4ECC-B639-F9751E1AC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411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C8E403-1E26-41FD-A00E-3AA5ED5E7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31"/>
          <a:stretch/>
        </p:blipFill>
        <p:spPr>
          <a:xfrm>
            <a:off x="80353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950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DFC349-A740-4C52-A29D-8E6DB41CF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7" r="-2" b="998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BC8AC5-7265-4D4B-97C6-0C54AFF59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6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01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220DBA-70BB-489B-AA49-EA478BBB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"/>
            <a:ext cx="12192000" cy="648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19410-4FBF-449A-8B19-047EF450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A17A-02C8-41A4-BF7A-4270B7CF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0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8637C-5D6D-49FB-8D77-6BB65B28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6687"/>
            <a:ext cx="12009120" cy="6524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30BDC-F581-4A25-A3C1-F275464B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C47F-095A-4AA4-84EA-2DC786A1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0286-1843-49BC-B1CD-F0EACAE0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GRAVITY AND INERTIA STUDY JAMS VIDEO AND KAHOOT  GAME REVIEW-Complete by Sunday August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6B86-CB42-4987-8662-DE76800207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PICTURE TO WATCH THE VIDEO</a:t>
            </a:r>
          </a:p>
          <a:p>
            <a:endParaRPr lang="en-US" dirty="0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373389C9-B8DC-481B-B7BC-57EBF5793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0364" y="2613914"/>
            <a:ext cx="5793795" cy="3878961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574390E-148A-457F-99E7-E325EB6E5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" y="2613914"/>
            <a:ext cx="5257800" cy="40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52540-A1D4-4B43-92C1-98920636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ENRICHMENT ACTIVITY-CAN YOU EXPLAIN GRAVITY AND INERTIA Choose 1 and add it to your folder in CTLS  save it as your first name /last name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C6ABF-86AE-44EF-AE6B-D0E100EC0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41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774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9A9723E5-4D28-4881-A76B-D6DBC308D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0220E-C403-4686-BA32-4D9A39EB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ADDITIONAL READING FROM NASA ON GRAVITY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  <a:hlinkClick r:id="rId3"/>
              </a:rPr>
              <a:t>CLICK THIS LINK TO READ ABOUT GRAVITY FROM NASA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4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972-6A7D-4C4F-8F66-147E719B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Extension- Gravity Review Game(Only complete when all work is done)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B472-1FF8-4128-B49C-85AA2DB68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C92A005-EA89-403F-AD6A-7CF4C6D8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9080"/>
            <a:ext cx="12115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4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4A38-C3D8-40AC-BFC9-06585E3B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GRAVITY VIDEO- Click the video to watch what would happen if we had no gravity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E2802E-9FE2-4EDF-83AD-8B1CDBA8C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0688"/>
            <a:ext cx="11887200" cy="53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ACDD-0AFF-4C78-AE4C-C3B69AF1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FOR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6EE343-0BA0-4D6E-893A-1F84BA8C2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" y="1825624"/>
            <a:ext cx="10586719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C7DB-56DF-436F-9338-F5F6FF1A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/>
              <a:t>PHET SIMULATION OF GRAVITY AND INERTIA</a:t>
            </a:r>
            <a:br>
              <a:rPr lang="en-US" sz="4800" dirty="0"/>
            </a:br>
            <a:r>
              <a:rPr lang="en-US" sz="4800" dirty="0"/>
              <a:t>(YOU MAY CLICK ON THE PHOTO TO SEE SIMULATION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8C8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AB064A-7B0F-4876-851A-1BC91A84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59" r="-2" b="-2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704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E95EB-A26A-4D94-8979-B800F0BD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GUIDED CORNELL NOTES FOR GRAVITY AND INERTIA. You may write this chart in your notebook and use the remaining slides to locate the answers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A8E5E8-9B3F-4756-8133-97F6D3071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19364"/>
              </p:ext>
            </p:extLst>
          </p:nvPr>
        </p:nvGraphicFramePr>
        <p:xfrm>
          <a:off x="1203736" y="1675227"/>
          <a:ext cx="9784530" cy="439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176">
                  <a:extLst>
                    <a:ext uri="{9D8B030D-6E8A-4147-A177-3AD203B41FA5}">
                      <a16:colId xmlns:a16="http://schemas.microsoft.com/office/drawing/2014/main" val="3608907404"/>
                    </a:ext>
                  </a:extLst>
                </a:gridCol>
                <a:gridCol w="4840354">
                  <a:extLst>
                    <a:ext uri="{9D8B030D-6E8A-4147-A177-3AD203B41FA5}">
                      <a16:colId xmlns:a16="http://schemas.microsoft.com/office/drawing/2014/main" val="1993466732"/>
                    </a:ext>
                  </a:extLst>
                </a:gridCol>
              </a:tblGrid>
              <a:tr h="622933">
                <a:tc>
                  <a:txBody>
                    <a:bodyPr/>
                    <a:lstStyle/>
                    <a:p>
                      <a:r>
                        <a:rPr lang="en-US" sz="1700"/>
                        <a:t>QUESTION(WRITE THE QUESTION IN YOUR NOTEBOOK)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 Write your answers to the questions when you hear or locate them on this side</a:t>
                      </a:r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514288338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r>
                        <a:rPr lang="en-US" sz="1700"/>
                        <a:t>What scientist first discovered Gravity?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2328827217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r>
                        <a:rPr lang="en-US" sz="1700"/>
                        <a:t>What does Newtons Law of Gravitation state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3736425790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r>
                        <a:rPr lang="en-US" sz="1700"/>
                        <a:t>What 2 factors makes gravity stronger?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3264660916"/>
                  </a:ext>
                </a:extLst>
              </a:tr>
              <a:tr h="622933">
                <a:tc>
                  <a:txBody>
                    <a:bodyPr/>
                    <a:lstStyle/>
                    <a:p>
                      <a:r>
                        <a:rPr lang="en-US" sz="1700"/>
                        <a:t>What happens to gravity if distance increases between objects?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2595483029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r>
                        <a:rPr lang="en-US" sz="1700"/>
                        <a:t>What is inertia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2644123699"/>
                  </a:ext>
                </a:extLst>
              </a:tr>
              <a:tr h="622933">
                <a:tc>
                  <a:txBody>
                    <a:bodyPr/>
                    <a:lstStyle/>
                    <a:p>
                      <a:r>
                        <a:rPr lang="en-US" sz="1700"/>
                        <a:t>What 2 factors combine to keep the planets moving and helps them stay out in space?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883981785"/>
                  </a:ext>
                </a:extLst>
              </a:tr>
              <a:tr h="622933">
                <a:tc>
                  <a:txBody>
                    <a:bodyPr/>
                    <a:lstStyle/>
                    <a:p>
                      <a:r>
                        <a:rPr lang="en-US" sz="1700"/>
                        <a:t>What would happen to the moon if there was no gravity or inertia</a:t>
                      </a:r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2520586395"/>
                  </a:ext>
                </a:extLst>
              </a:tr>
              <a:tr h="420901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180" marR="84180" marT="42090" marB="42090"/>
                </a:tc>
                <a:extLst>
                  <a:ext uri="{0D108BD9-81ED-4DB2-BD59-A6C34878D82A}">
                    <a16:rowId xmlns:a16="http://schemas.microsoft.com/office/drawing/2014/main" val="112643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2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30D9-09B2-41A0-95FA-9418695C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49EA5-6ACF-44FB-92A2-7EC355858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19" b="424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167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4F791-5D72-48B5-B96E-20EE5A7D3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1" b="23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8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121AD0-356D-4973-A5FB-617087A04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276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76AFE-B156-43AD-BD13-DD46D87B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31FF6-E774-40CD-968A-52CD9A64C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78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804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09BB5B-D4F4-4EF5-86C2-53F05AC24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71" r="1" b="18286"/>
          <a:stretch/>
        </p:blipFill>
        <p:spPr>
          <a:xfrm>
            <a:off x="527763" y="71325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SCIENCE OPENER- Answer the questions in the chat session. We will share your responses</vt:lpstr>
      <vt:lpstr>WHAT IS GRAVITY VIDEO- Click the video to watch what would happen if we had no gravity</vt:lpstr>
      <vt:lpstr>PHET SIMULATION OF GRAVITY AND INERTIA (YOU MAY CLICK ON THE PHOTO TO SEE SIMULATION</vt:lpstr>
      <vt:lpstr> GUIDED CORNELL NOTES FOR GRAVITY AND INERTIA. You may write this chart in your notebook and use the remaining slides to locate the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GRAVITY AND INERTIA STUDY JAMS VIDEO AND KAHOOT  GAME REVIEW-Complete by Sunday August 30th </vt:lpstr>
      <vt:lpstr>ENRICHMENT ACTIVITY-CAN YOU EXPLAIN GRAVITY AND INERTIA Choose 1 and add it to your folder in CTLS  save it as your first name /last name</vt:lpstr>
      <vt:lpstr>ADDITIONAL READING FROM NASA ON GRAVITY CLICK THIS LINK TO READ ABOUT GRAVITY FROM NASA</vt:lpstr>
      <vt:lpstr>Extension- Gravity Review Game(Only complete when all work is done)</vt:lpstr>
      <vt:lpstr>PRACTICE QUESTIONS FOR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OPENER- Answer the questions in the chat session. We will share your responses</dc:title>
  <dc:creator>Demetra Louifaite</dc:creator>
  <cp:lastModifiedBy>Demetra Louifaite</cp:lastModifiedBy>
  <cp:revision>2</cp:revision>
  <dcterms:created xsi:type="dcterms:W3CDTF">2020-08-27T15:37:11Z</dcterms:created>
  <dcterms:modified xsi:type="dcterms:W3CDTF">2020-08-28T15:30:36Z</dcterms:modified>
</cp:coreProperties>
</file>